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customXml/itemProps6.xml" ContentType="application/vnd.openxmlformats-officedocument.customXmlProperties+xml"/>
  <Override PartName="/customXml/itemProps7.xml" ContentType="application/vnd.openxmlformats-officedocument.customXmlProperties+xml"/>
  <Override PartName="/customXml/itemProps8.xml" ContentType="application/vnd.openxmlformats-officedocument.customXmlProperties+xml"/>
  <Override PartName="/customXml/itemProps9.xml" ContentType="application/vnd.openxmlformats-officedocument.customXmlProperties+xml"/>
  <Override PartName="/customXml/itemProps10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1"/>
  </p:sldMasterIdLst>
  <p:notesMasterIdLst>
    <p:notesMasterId r:id="rId27"/>
  </p:notesMasterIdLst>
  <p:sldIdLst>
    <p:sldId id="256" r:id="rId12"/>
    <p:sldId id="272" r:id="rId13"/>
    <p:sldId id="258" r:id="rId14"/>
    <p:sldId id="273" r:id="rId15"/>
    <p:sldId id="267" r:id="rId16"/>
    <p:sldId id="268" r:id="rId17"/>
    <p:sldId id="274" r:id="rId18"/>
    <p:sldId id="275" r:id="rId19"/>
    <p:sldId id="276" r:id="rId20"/>
    <p:sldId id="260" r:id="rId21"/>
    <p:sldId id="261" r:id="rId22"/>
    <p:sldId id="270" r:id="rId23"/>
    <p:sldId id="263" r:id="rId24"/>
    <p:sldId id="264" r:id="rId25"/>
    <p:sldId id="265" r:id="rId26"/>
  </p:sldIdLst>
  <p:sldSz cx="10287000" cy="6858000" type="35mm"/>
  <p:notesSz cx="6808788" cy="994092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8E1DD"/>
    <a:srgbClr val="00A99A"/>
    <a:srgbClr val="5F5F5F"/>
    <a:srgbClr val="70C8BE"/>
    <a:srgbClr val="9F6CA1"/>
    <a:srgbClr val="63CDF6"/>
    <a:srgbClr val="00AEEF"/>
    <a:srgbClr val="E31837"/>
    <a:srgbClr val="88C540"/>
    <a:srgbClr val="F78E1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554" y="-774"/>
      </p:cViewPr>
      <p:guideLst>
        <p:guide orient="horz" pos="2160"/>
        <p:guide pos="32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8.xml"/><Relationship Id="rId13" Type="http://schemas.openxmlformats.org/officeDocument/2006/relationships/slide" Target="slides/slide2.xml"/><Relationship Id="rId18" Type="http://schemas.openxmlformats.org/officeDocument/2006/relationships/slide" Target="slides/slide7.xml"/><Relationship Id="rId26" Type="http://schemas.openxmlformats.org/officeDocument/2006/relationships/slide" Target="slides/slide15.xml"/><Relationship Id="rId3" Type="http://schemas.openxmlformats.org/officeDocument/2006/relationships/customXml" Target="../customXml/item3.xml"/><Relationship Id="rId21" Type="http://schemas.openxmlformats.org/officeDocument/2006/relationships/slide" Target="slides/slide10.xml"/><Relationship Id="rId7" Type="http://schemas.openxmlformats.org/officeDocument/2006/relationships/customXml" Target="../customXml/item7.xml"/><Relationship Id="rId12" Type="http://schemas.openxmlformats.org/officeDocument/2006/relationships/slide" Target="slides/slide1.xml"/><Relationship Id="rId17" Type="http://schemas.openxmlformats.org/officeDocument/2006/relationships/slide" Target="slides/slide6.xml"/><Relationship Id="rId25" Type="http://schemas.openxmlformats.org/officeDocument/2006/relationships/slide" Target="slides/slide14.xml"/><Relationship Id="rId2" Type="http://schemas.openxmlformats.org/officeDocument/2006/relationships/customXml" Target="../customXml/item2.xml"/><Relationship Id="rId16" Type="http://schemas.openxmlformats.org/officeDocument/2006/relationships/slide" Target="slides/slide5.xml"/><Relationship Id="rId20" Type="http://schemas.openxmlformats.org/officeDocument/2006/relationships/slide" Target="slides/slide9.xml"/><Relationship Id="rId29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customXml" Target="../customXml/item6.xml"/><Relationship Id="rId11" Type="http://schemas.openxmlformats.org/officeDocument/2006/relationships/slideMaster" Target="slideMasters/slideMaster1.xml"/><Relationship Id="rId24" Type="http://schemas.openxmlformats.org/officeDocument/2006/relationships/slide" Target="slides/slide13.xml"/><Relationship Id="rId5" Type="http://schemas.openxmlformats.org/officeDocument/2006/relationships/customXml" Target="../customXml/item5.xml"/><Relationship Id="rId15" Type="http://schemas.openxmlformats.org/officeDocument/2006/relationships/slide" Target="slides/slide4.xml"/><Relationship Id="rId23" Type="http://schemas.openxmlformats.org/officeDocument/2006/relationships/slide" Target="slides/slide12.xml"/><Relationship Id="rId28" Type="http://schemas.openxmlformats.org/officeDocument/2006/relationships/presProps" Target="presProps.xml"/><Relationship Id="rId10" Type="http://schemas.openxmlformats.org/officeDocument/2006/relationships/customXml" Target="../customXml/item10.xml"/><Relationship Id="rId19" Type="http://schemas.openxmlformats.org/officeDocument/2006/relationships/slide" Target="slides/slide8.xml"/><Relationship Id="rId31" Type="http://schemas.openxmlformats.org/officeDocument/2006/relationships/tableStyles" Target="tableStyles.xml"/><Relationship Id="rId4" Type="http://schemas.openxmlformats.org/officeDocument/2006/relationships/customXml" Target="../customXml/item4.xml"/><Relationship Id="rId9" Type="http://schemas.openxmlformats.org/officeDocument/2006/relationships/customXml" Target="../customXml/item9.xml"/><Relationship Id="rId14" Type="http://schemas.openxmlformats.org/officeDocument/2006/relationships/slide" Target="slides/slide3.xml"/><Relationship Id="rId22" Type="http://schemas.openxmlformats.org/officeDocument/2006/relationships/slide" Target="slides/slide1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116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51162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DC142D-4652-4010-A738-31F642784F92}" type="datetimeFigureOut">
              <a:rPr lang="en-US" smtClean="0"/>
              <a:t>7/7/2017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09600" y="746125"/>
            <a:ext cx="5589588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1038" y="4721225"/>
            <a:ext cx="5446712" cy="44735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2450"/>
            <a:ext cx="2951163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6038" y="9442450"/>
            <a:ext cx="2951162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705FE2-EDE9-49F5-A20A-547CEF4030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6881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705FE2-EDE9-49F5-A20A-547CEF403024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9785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1525" y="2130425"/>
            <a:ext cx="8743950" cy="14700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43050" y="3886200"/>
            <a:ext cx="72009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514350" y="6245225"/>
            <a:ext cx="2400300" cy="47625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514725" y="6245225"/>
            <a:ext cx="3257550" cy="47625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19803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514350" y="6245225"/>
            <a:ext cx="2400300" cy="47625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514725" y="6245225"/>
            <a:ext cx="3257550" cy="47625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48110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8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39038" y="6165850"/>
            <a:ext cx="1941512" cy="36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71" r:id="rId2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pitchFamily="4" charset="-128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4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4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4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4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pitchFamily="4" charset="-128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pitchFamily="4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pitchFamily="4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pitchFamily="4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4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4"/>
          <p:cNvSpPr>
            <a:spLocks noChangeArrowheads="1"/>
          </p:cNvSpPr>
          <p:nvPr/>
        </p:nvSpPr>
        <p:spPr bwMode="auto">
          <a:xfrm>
            <a:off x="0" y="0"/>
            <a:ext cx="10287000" cy="57531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wrap="none" lIns="180000" tIns="180000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37931725" indent="-37474525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>
              <a:defRPr/>
            </a:pPr>
            <a:endParaRPr lang="en-US" altLang="en-US" sz="2400" smtClean="0">
              <a:solidFill>
                <a:schemeClr val="bg1"/>
              </a:solidFill>
              <a:cs typeface="Arial" charset="0"/>
            </a:endParaRPr>
          </a:p>
        </p:txBody>
      </p:sp>
      <p:sp>
        <p:nvSpPr>
          <p:cNvPr id="4099" name="TextBox 1"/>
          <p:cNvSpPr txBox="1">
            <a:spLocks noChangeArrowheads="1"/>
          </p:cNvSpPr>
          <p:nvPr/>
        </p:nvSpPr>
        <p:spPr bwMode="auto">
          <a:xfrm>
            <a:off x="534988" y="404813"/>
            <a:ext cx="4032250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en-GB" altLang="en-US" sz="2400">
                <a:cs typeface="Arial" charset="0"/>
              </a:rPr>
              <a:t>June 2017</a:t>
            </a:r>
          </a:p>
          <a:p>
            <a:pPr eaLnBrk="1" hangingPunct="1"/>
            <a:r>
              <a:rPr lang="en-GB" altLang="en-US" sz="2400">
                <a:solidFill>
                  <a:schemeClr val="bg1"/>
                </a:solidFill>
                <a:cs typeface="Arial" charset="0"/>
              </a:rPr>
              <a:t>Core epidemiology slides</a:t>
            </a:r>
            <a:endParaRPr lang="en-US" altLang="en-US" sz="2400">
              <a:solidFill>
                <a:schemeClr val="bg1"/>
              </a:solidFill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606425" y="730250"/>
            <a:ext cx="9585325" cy="5183188"/>
            <a:chOff x="606425" y="730250"/>
            <a:chExt cx="9585325" cy="5183188"/>
          </a:xfrm>
        </p:grpSpPr>
        <p:pic>
          <p:nvPicPr>
            <p:cNvPr id="3" name="Picture 2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246894" y="1504950"/>
              <a:ext cx="8029861" cy="3878199"/>
            </a:xfrm>
            <a:prstGeom prst="rect">
              <a:avLst/>
            </a:prstGeom>
          </p:spPr>
        </p:pic>
        <p:sp>
          <p:nvSpPr>
            <p:cNvPr id="10243" name="Rectangle 2"/>
            <p:cNvSpPr>
              <a:spLocks noChangeArrowheads="1"/>
            </p:cNvSpPr>
            <p:nvPr/>
          </p:nvSpPr>
          <p:spPr bwMode="auto">
            <a:xfrm>
              <a:off x="1555750" y="5516563"/>
              <a:ext cx="7418388" cy="396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defTabSz="4572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37931725" indent="-37474525" defTabSz="4572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defTabSz="4572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defTabSz="4572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defTabSz="4572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algn="ctr" eaLnBrk="1" hangingPunct="1"/>
              <a:r>
                <a:rPr lang="en-US" altLang="en-US" sz="2000" b="1" dirty="0"/>
                <a:t>Total: 36.7 million</a:t>
              </a:r>
              <a:r>
                <a:rPr lang="en-US" altLang="en-US" sz="2000" dirty="0"/>
                <a:t> </a:t>
              </a:r>
              <a:r>
                <a:rPr lang="en-US" altLang="en-US" dirty="0">
                  <a:solidFill>
                    <a:srgbClr val="4D4D4D"/>
                  </a:solidFill>
                </a:rPr>
                <a:t>[</a:t>
              </a:r>
              <a:r>
                <a:rPr lang="en-US" altLang="en-US" dirty="0" smtClean="0">
                  <a:solidFill>
                    <a:srgbClr val="4D4D4D"/>
                  </a:solidFill>
                </a:rPr>
                <a:t>30.8 million–42.9 </a:t>
              </a:r>
              <a:r>
                <a:rPr lang="en-US" altLang="en-US" dirty="0">
                  <a:solidFill>
                    <a:srgbClr val="4D4D4D"/>
                  </a:solidFill>
                </a:rPr>
                <a:t>million]</a:t>
              </a:r>
              <a:endParaRPr lang="en-US" altLang="en-US" sz="2000" dirty="0">
                <a:solidFill>
                  <a:srgbClr val="7F7F7F"/>
                </a:solidFill>
              </a:endParaRPr>
            </a:p>
          </p:txBody>
        </p:sp>
        <p:sp>
          <p:nvSpPr>
            <p:cNvPr id="10244" name="Rectangle 27"/>
            <p:cNvSpPr>
              <a:spLocks noChangeArrowheads="1"/>
            </p:cNvSpPr>
            <p:nvPr/>
          </p:nvSpPr>
          <p:spPr bwMode="auto">
            <a:xfrm>
              <a:off x="4251325" y="3082945"/>
              <a:ext cx="2278063" cy="430887"/>
            </a:xfrm>
            <a:prstGeom prst="rect">
              <a:avLst/>
            </a:prstGeom>
            <a:noFill/>
            <a:ln>
              <a:noFill/>
            </a:ln>
            <a:effectLst>
              <a:outerShdw blurRad="38100" dist="25400" dir="2700000" algn="tl" rotWithShape="0">
                <a:schemeClr val="bg1">
                  <a:alpha val="70000"/>
                </a:scheme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defTabSz="935038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37931725" indent="-37474525" defTabSz="935038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defTabSz="935038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defTabSz="935038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defTabSz="935038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defTabSz="93503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defTabSz="93503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defTabSz="93503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defTabSz="93503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algn="ctr">
                <a:lnSpc>
                  <a:spcPct val="75000"/>
                </a:lnSpc>
                <a:spcAft>
                  <a:spcPts val="0"/>
                </a:spcAft>
              </a:pPr>
              <a:r>
                <a:rPr lang="en-US" altLang="en-US" sz="1200" b="1" dirty="0"/>
                <a:t>Middle East and North Africa</a:t>
              </a:r>
            </a:p>
            <a:p>
              <a:pPr algn="ctr">
                <a:lnSpc>
                  <a:spcPct val="75000"/>
                </a:lnSpc>
                <a:spcBef>
                  <a:spcPts val="200"/>
                </a:spcBef>
                <a:spcAft>
                  <a:spcPts val="100"/>
                </a:spcAft>
              </a:pPr>
              <a:r>
                <a:rPr lang="en-US" altLang="en-US" sz="1400" b="1" dirty="0"/>
                <a:t>230 000</a:t>
              </a:r>
            </a:p>
            <a:p>
              <a:pPr algn="ctr">
                <a:lnSpc>
                  <a:spcPct val="60000"/>
                </a:lnSpc>
              </a:pPr>
              <a:r>
                <a:rPr lang="en-US" altLang="en-US" sz="1000" b="1" dirty="0">
                  <a:solidFill>
                    <a:srgbClr val="5F5F5F"/>
                  </a:solidFill>
                  <a:latin typeface="Arial Narrow" pitchFamily="34" charset="0"/>
                </a:rPr>
                <a:t>[160 </a:t>
              </a:r>
              <a:r>
                <a:rPr lang="en-US" altLang="en-US" sz="1000" b="1" dirty="0" smtClean="0">
                  <a:solidFill>
                    <a:srgbClr val="5F5F5F"/>
                  </a:solidFill>
                  <a:latin typeface="Arial Narrow" pitchFamily="34" charset="0"/>
                </a:rPr>
                <a:t>000–380 </a:t>
              </a:r>
              <a:r>
                <a:rPr lang="en-US" altLang="en-US" sz="1000" b="1" dirty="0">
                  <a:solidFill>
                    <a:srgbClr val="5F5F5F"/>
                  </a:solidFill>
                  <a:latin typeface="Arial Narrow" pitchFamily="34" charset="0"/>
                </a:rPr>
                <a:t>000]</a:t>
              </a:r>
            </a:p>
          </p:txBody>
        </p:sp>
        <p:sp>
          <p:nvSpPr>
            <p:cNvPr id="10245" name="Rectangle 28"/>
            <p:cNvSpPr>
              <a:spLocks noChangeArrowheads="1"/>
            </p:cNvSpPr>
            <p:nvPr/>
          </p:nvSpPr>
          <p:spPr bwMode="auto">
            <a:xfrm>
              <a:off x="3831730" y="3587001"/>
              <a:ext cx="1947862" cy="430887"/>
            </a:xfrm>
            <a:prstGeom prst="rect">
              <a:avLst/>
            </a:prstGeom>
            <a:noFill/>
            <a:ln>
              <a:noFill/>
            </a:ln>
            <a:effectLst>
              <a:outerShdw blurRad="38100" dist="25400" dir="2700000" algn="tl" rotWithShape="0">
                <a:schemeClr val="bg1">
                  <a:alpha val="70000"/>
                </a:scheme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defTabSz="935038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37931725" indent="-37474525" defTabSz="935038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defTabSz="935038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defTabSz="935038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defTabSz="935038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defTabSz="93503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defTabSz="93503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defTabSz="93503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defTabSz="93503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algn="ctr">
                <a:lnSpc>
                  <a:spcPct val="75000"/>
                </a:lnSpc>
                <a:spcAft>
                  <a:spcPts val="0"/>
                </a:spcAft>
              </a:pPr>
              <a:r>
                <a:rPr lang="en-US" altLang="en-US" sz="1200" b="1" dirty="0"/>
                <a:t>Western and central Africa</a:t>
              </a:r>
            </a:p>
            <a:p>
              <a:pPr algn="ctr">
                <a:lnSpc>
                  <a:spcPct val="75000"/>
                </a:lnSpc>
                <a:spcBef>
                  <a:spcPts val="200"/>
                </a:spcBef>
                <a:spcAft>
                  <a:spcPts val="100"/>
                </a:spcAft>
              </a:pPr>
              <a:r>
                <a:rPr lang="en-US" altLang="en-US" sz="1400" b="1" dirty="0" smtClean="0"/>
                <a:t>6.1 </a:t>
              </a:r>
              <a:r>
                <a:rPr lang="en-US" altLang="en-US" sz="1400" b="1" dirty="0"/>
                <a:t>million</a:t>
              </a:r>
            </a:p>
            <a:p>
              <a:pPr algn="ctr">
                <a:lnSpc>
                  <a:spcPct val="60000"/>
                </a:lnSpc>
              </a:pPr>
              <a:r>
                <a:rPr lang="en-US" altLang="en-US" sz="1000" b="1" dirty="0" smtClean="0">
                  <a:solidFill>
                    <a:srgbClr val="5F5F5F"/>
                  </a:solidFill>
                  <a:latin typeface="Arial Narrow" pitchFamily="34" charset="0"/>
                </a:rPr>
                <a:t>[4.9 million–7.6 </a:t>
              </a:r>
              <a:r>
                <a:rPr lang="en-US" altLang="en-US" sz="1000" b="1" dirty="0">
                  <a:solidFill>
                    <a:srgbClr val="5F5F5F"/>
                  </a:solidFill>
                  <a:latin typeface="Arial Narrow" pitchFamily="34" charset="0"/>
                </a:rPr>
                <a:t>million]</a:t>
              </a:r>
            </a:p>
          </p:txBody>
        </p:sp>
        <p:sp>
          <p:nvSpPr>
            <p:cNvPr id="10246" name="Rectangle 29"/>
            <p:cNvSpPr>
              <a:spLocks noChangeArrowheads="1"/>
            </p:cNvSpPr>
            <p:nvPr/>
          </p:nvSpPr>
          <p:spPr bwMode="auto">
            <a:xfrm>
              <a:off x="5800346" y="1991781"/>
              <a:ext cx="1739900" cy="569387"/>
            </a:xfrm>
            <a:prstGeom prst="rect">
              <a:avLst/>
            </a:prstGeom>
            <a:noFill/>
            <a:ln>
              <a:noFill/>
            </a:ln>
            <a:effectLst>
              <a:outerShdw blurRad="38100" dist="25400" dir="2700000" algn="tl" rotWithShape="0">
                <a:schemeClr val="bg1">
                  <a:alpha val="70000"/>
                </a:scheme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defTabSz="935038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37931725" indent="-37474525" defTabSz="935038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defTabSz="935038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defTabSz="935038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defTabSz="935038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defTabSz="93503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defTabSz="93503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defTabSz="93503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defTabSz="93503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algn="ctr">
                <a:lnSpc>
                  <a:spcPct val="75000"/>
                </a:lnSpc>
                <a:spcAft>
                  <a:spcPts val="0"/>
                </a:spcAft>
              </a:pPr>
              <a:r>
                <a:rPr lang="en-US" altLang="en-US" sz="1200" b="1" dirty="0"/>
                <a:t>Eastern Europe </a:t>
              </a:r>
              <a:br>
                <a:rPr lang="en-US" altLang="en-US" sz="1200" b="1" dirty="0"/>
              </a:br>
              <a:r>
                <a:rPr lang="en-US" altLang="en-US" sz="1200" b="1" dirty="0"/>
                <a:t>and central Asia</a:t>
              </a:r>
            </a:p>
            <a:p>
              <a:pPr algn="ctr">
                <a:lnSpc>
                  <a:spcPct val="75000"/>
                </a:lnSpc>
                <a:spcBef>
                  <a:spcPts val="200"/>
                </a:spcBef>
                <a:spcAft>
                  <a:spcPts val="100"/>
                </a:spcAft>
              </a:pPr>
              <a:r>
                <a:rPr lang="en-US" altLang="en-US" sz="1400" b="1" dirty="0" smtClean="0"/>
                <a:t>1.6 </a:t>
              </a:r>
              <a:r>
                <a:rPr lang="en-US" altLang="en-US" sz="1400" b="1" dirty="0"/>
                <a:t>million </a:t>
              </a:r>
            </a:p>
            <a:p>
              <a:pPr algn="ctr">
                <a:lnSpc>
                  <a:spcPct val="60000"/>
                </a:lnSpc>
              </a:pPr>
              <a:r>
                <a:rPr lang="en-US" altLang="en-US" sz="1000" b="1" dirty="0">
                  <a:solidFill>
                    <a:srgbClr val="5F5F5F"/>
                  </a:solidFill>
                  <a:latin typeface="Arial Narrow" pitchFamily="34" charset="0"/>
                </a:rPr>
                <a:t>[1.4 million–1.7 million]</a:t>
              </a:r>
            </a:p>
          </p:txBody>
        </p:sp>
        <p:sp>
          <p:nvSpPr>
            <p:cNvPr id="10247" name="Rectangle 30"/>
            <p:cNvSpPr>
              <a:spLocks noChangeArrowheads="1"/>
            </p:cNvSpPr>
            <p:nvPr/>
          </p:nvSpPr>
          <p:spPr bwMode="auto">
            <a:xfrm>
              <a:off x="6765546" y="3844394"/>
              <a:ext cx="2197100" cy="430887"/>
            </a:xfrm>
            <a:prstGeom prst="rect">
              <a:avLst/>
            </a:prstGeom>
            <a:noFill/>
            <a:ln>
              <a:noFill/>
            </a:ln>
            <a:effectLst>
              <a:outerShdw blurRad="38100" dist="25400" dir="2700000" algn="tl" rotWithShape="0">
                <a:schemeClr val="bg1">
                  <a:alpha val="70000"/>
                </a:scheme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defTabSz="935038" eaLnBrk="0" hangingPunct="0">
                <a:tabLst>
                  <a:tab pos="285750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37931725" indent="-37474525" defTabSz="935038" eaLnBrk="0" hangingPunct="0">
                <a:tabLst>
                  <a:tab pos="285750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defTabSz="935038" eaLnBrk="0" hangingPunct="0">
                <a:tabLst>
                  <a:tab pos="285750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defTabSz="935038" eaLnBrk="0" hangingPunct="0">
                <a:tabLst>
                  <a:tab pos="285750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defTabSz="935038" eaLnBrk="0" hangingPunct="0">
                <a:tabLst>
                  <a:tab pos="285750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defTabSz="935038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85750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defTabSz="935038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85750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defTabSz="935038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85750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defTabSz="935038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85750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algn="ctr">
                <a:lnSpc>
                  <a:spcPct val="75000"/>
                </a:lnSpc>
                <a:spcAft>
                  <a:spcPts val="0"/>
                </a:spcAft>
              </a:pPr>
              <a:r>
                <a:rPr lang="en-US" altLang="en-US" sz="1200" b="1" dirty="0"/>
                <a:t>Asia and the Pacific</a:t>
              </a:r>
            </a:p>
            <a:p>
              <a:pPr algn="ctr">
                <a:lnSpc>
                  <a:spcPct val="75000"/>
                </a:lnSpc>
                <a:spcBef>
                  <a:spcPts val="200"/>
                </a:spcBef>
                <a:spcAft>
                  <a:spcPts val="100"/>
                </a:spcAft>
              </a:pPr>
              <a:r>
                <a:rPr lang="en-US" altLang="en-US" sz="1400" b="1" dirty="0"/>
                <a:t>5.1 million</a:t>
              </a:r>
            </a:p>
            <a:p>
              <a:pPr algn="ctr">
                <a:lnSpc>
                  <a:spcPct val="60000"/>
                </a:lnSpc>
              </a:pPr>
              <a:r>
                <a:rPr lang="en-US" altLang="en-US" sz="1000" b="1" dirty="0" smtClean="0">
                  <a:solidFill>
                    <a:srgbClr val="5F5F5F"/>
                  </a:solidFill>
                  <a:latin typeface="Arial Narrow" pitchFamily="34" charset="0"/>
                </a:rPr>
                <a:t>[3.9 million–7.2 </a:t>
              </a:r>
              <a:r>
                <a:rPr lang="en-US" altLang="en-US" sz="1000" b="1" dirty="0">
                  <a:solidFill>
                    <a:srgbClr val="5F5F5F"/>
                  </a:solidFill>
                  <a:latin typeface="Arial Narrow" pitchFamily="34" charset="0"/>
                </a:rPr>
                <a:t>million]</a:t>
              </a:r>
            </a:p>
          </p:txBody>
        </p:sp>
        <p:sp>
          <p:nvSpPr>
            <p:cNvPr id="10248" name="Rectangle 32"/>
            <p:cNvSpPr>
              <a:spLocks noChangeArrowheads="1"/>
            </p:cNvSpPr>
            <p:nvPr/>
          </p:nvSpPr>
          <p:spPr bwMode="auto">
            <a:xfrm>
              <a:off x="1327150" y="2276475"/>
              <a:ext cx="3698875" cy="430887"/>
            </a:xfrm>
            <a:prstGeom prst="rect">
              <a:avLst/>
            </a:prstGeom>
            <a:noFill/>
            <a:ln>
              <a:noFill/>
            </a:ln>
            <a:effectLst>
              <a:outerShdw blurRad="38100" dist="25400" dir="2700000" algn="tl" rotWithShape="0">
                <a:schemeClr val="bg1">
                  <a:alpha val="70000"/>
                </a:scheme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defTabSz="935038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37931725" indent="-37474525" defTabSz="935038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defTabSz="935038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defTabSz="935038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defTabSz="935038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defTabSz="93503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defTabSz="93503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defTabSz="93503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defTabSz="93503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algn="ctr">
                <a:lnSpc>
                  <a:spcPct val="75000"/>
                </a:lnSpc>
                <a:spcAft>
                  <a:spcPts val="0"/>
                </a:spcAft>
              </a:pPr>
              <a:r>
                <a:rPr lang="en-US" altLang="en-US" sz="1200" b="1" dirty="0"/>
                <a:t>North America and western and central Europe</a:t>
              </a:r>
            </a:p>
            <a:p>
              <a:pPr algn="ctr" eaLnBrk="1" hangingPunct="1">
                <a:lnSpc>
                  <a:spcPct val="75000"/>
                </a:lnSpc>
                <a:spcBef>
                  <a:spcPts val="200"/>
                </a:spcBef>
                <a:spcAft>
                  <a:spcPts val="100"/>
                </a:spcAft>
              </a:pPr>
              <a:r>
                <a:rPr lang="en-US" altLang="en-US" sz="1400" b="1" dirty="0" smtClean="0"/>
                <a:t>2.1 </a:t>
              </a:r>
              <a:r>
                <a:rPr lang="en-US" altLang="en-US" sz="1400" b="1" dirty="0"/>
                <a:t>million </a:t>
              </a:r>
            </a:p>
            <a:p>
              <a:pPr algn="ctr" eaLnBrk="1" hangingPunct="1">
                <a:lnSpc>
                  <a:spcPct val="60000"/>
                </a:lnSpc>
              </a:pPr>
              <a:r>
                <a:rPr lang="en-US" altLang="en-US" sz="1000" b="1" dirty="0">
                  <a:solidFill>
                    <a:srgbClr val="5F5F5F"/>
                  </a:solidFill>
                  <a:latin typeface="Arial Narrow" pitchFamily="34" charset="0"/>
                </a:rPr>
                <a:t>[</a:t>
              </a:r>
              <a:r>
                <a:rPr lang="en-US" altLang="en-US" sz="1000" b="1" dirty="0" smtClean="0">
                  <a:solidFill>
                    <a:srgbClr val="5F5F5F"/>
                  </a:solidFill>
                  <a:latin typeface="Arial Narrow" pitchFamily="34" charset="0"/>
                </a:rPr>
                <a:t>2.0 million–2.3 </a:t>
              </a:r>
              <a:r>
                <a:rPr lang="en-US" altLang="en-US" sz="1000" b="1" dirty="0">
                  <a:solidFill>
                    <a:srgbClr val="5F5F5F"/>
                  </a:solidFill>
                  <a:latin typeface="Arial Narrow" pitchFamily="34" charset="0"/>
                </a:rPr>
                <a:t>million]</a:t>
              </a:r>
            </a:p>
          </p:txBody>
        </p:sp>
        <p:sp>
          <p:nvSpPr>
            <p:cNvPr id="10249" name="Rectangle 33"/>
            <p:cNvSpPr>
              <a:spLocks noChangeArrowheads="1"/>
            </p:cNvSpPr>
            <p:nvPr/>
          </p:nvSpPr>
          <p:spPr bwMode="auto">
            <a:xfrm>
              <a:off x="2373313" y="4150241"/>
              <a:ext cx="1762125" cy="430887"/>
            </a:xfrm>
            <a:prstGeom prst="rect">
              <a:avLst/>
            </a:prstGeom>
            <a:noFill/>
            <a:ln>
              <a:noFill/>
            </a:ln>
            <a:effectLst>
              <a:outerShdw blurRad="38100" dist="25400" dir="2700000" algn="tl" rotWithShape="0">
                <a:schemeClr val="bg1">
                  <a:alpha val="70000"/>
                </a:scheme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defTabSz="935038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37931725" indent="-37474525" defTabSz="935038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defTabSz="935038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defTabSz="935038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defTabSz="935038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defTabSz="93503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defTabSz="93503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defTabSz="93503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defTabSz="93503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algn="ctr">
                <a:lnSpc>
                  <a:spcPct val="75000"/>
                </a:lnSpc>
              </a:pPr>
              <a:r>
                <a:rPr lang="en-US" altLang="en-US" sz="1200" b="1" dirty="0" smtClean="0"/>
                <a:t>Latin America </a:t>
              </a:r>
            </a:p>
            <a:p>
              <a:pPr algn="ctr">
                <a:lnSpc>
                  <a:spcPct val="75000"/>
                </a:lnSpc>
                <a:spcBef>
                  <a:spcPts val="200"/>
                </a:spcBef>
                <a:spcAft>
                  <a:spcPts val="100"/>
                </a:spcAft>
              </a:pPr>
              <a:r>
                <a:rPr lang="en-US" altLang="en-US" sz="1400" b="1" dirty="0" smtClean="0"/>
                <a:t>1.8 </a:t>
              </a:r>
              <a:r>
                <a:rPr lang="en-US" altLang="en-US" sz="1400" b="1" dirty="0"/>
                <a:t>million</a:t>
              </a:r>
            </a:p>
            <a:p>
              <a:pPr algn="ctr">
                <a:lnSpc>
                  <a:spcPct val="60000"/>
                </a:lnSpc>
              </a:pPr>
              <a:r>
                <a:rPr lang="en-US" altLang="en-US" sz="1000" b="1" dirty="0">
                  <a:solidFill>
                    <a:srgbClr val="5F5F5F"/>
                  </a:solidFill>
                  <a:latin typeface="Arial Narrow" pitchFamily="34" charset="0"/>
                </a:rPr>
                <a:t>[</a:t>
              </a:r>
              <a:r>
                <a:rPr lang="en-US" altLang="en-US" sz="1000" b="1" dirty="0" smtClean="0">
                  <a:solidFill>
                    <a:srgbClr val="5F5F5F"/>
                  </a:solidFill>
                  <a:latin typeface="Arial Narrow" pitchFamily="34" charset="0"/>
                </a:rPr>
                <a:t>1.4 million–2.1 </a:t>
              </a:r>
              <a:r>
                <a:rPr lang="en-US" altLang="en-US" sz="1000" b="1" dirty="0">
                  <a:solidFill>
                    <a:srgbClr val="5F5F5F"/>
                  </a:solidFill>
                  <a:latin typeface="Arial Narrow" pitchFamily="34" charset="0"/>
                </a:rPr>
                <a:t>million]</a:t>
              </a:r>
            </a:p>
          </p:txBody>
        </p:sp>
        <p:sp>
          <p:nvSpPr>
            <p:cNvPr id="10250" name="Rectangle 28"/>
            <p:cNvSpPr>
              <a:spLocks noChangeArrowheads="1"/>
            </p:cNvSpPr>
            <p:nvPr/>
          </p:nvSpPr>
          <p:spPr bwMode="auto">
            <a:xfrm>
              <a:off x="4364038" y="4257675"/>
              <a:ext cx="2182812" cy="430887"/>
            </a:xfrm>
            <a:prstGeom prst="rect">
              <a:avLst/>
            </a:prstGeom>
            <a:noFill/>
            <a:ln>
              <a:noFill/>
            </a:ln>
            <a:effectLst>
              <a:outerShdw blurRad="38100" dist="25400" dir="2700000" algn="tl" rotWithShape="0">
                <a:schemeClr val="bg1">
                  <a:alpha val="70000"/>
                </a:scheme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defTabSz="935038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37931725" indent="-37474525" defTabSz="935038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defTabSz="935038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defTabSz="935038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defTabSz="935038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defTabSz="93503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defTabSz="93503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defTabSz="93503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defTabSz="93503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algn="ctr">
                <a:lnSpc>
                  <a:spcPct val="75000"/>
                </a:lnSpc>
                <a:spcAft>
                  <a:spcPts val="0"/>
                </a:spcAft>
              </a:pPr>
              <a:r>
                <a:rPr lang="en-US" altLang="en-US" sz="1200" b="1" dirty="0"/>
                <a:t>Eastern and southern Africa</a:t>
              </a:r>
            </a:p>
            <a:p>
              <a:pPr algn="ctr">
                <a:lnSpc>
                  <a:spcPct val="75000"/>
                </a:lnSpc>
                <a:spcBef>
                  <a:spcPts val="200"/>
                </a:spcBef>
                <a:spcAft>
                  <a:spcPts val="100"/>
                </a:spcAft>
              </a:pPr>
              <a:r>
                <a:rPr lang="en-US" altLang="en-US" sz="1400" b="1" dirty="0" smtClean="0"/>
                <a:t>19.4 </a:t>
              </a:r>
              <a:r>
                <a:rPr lang="en-US" altLang="en-US" sz="1400" b="1" dirty="0"/>
                <a:t>million</a:t>
              </a:r>
            </a:p>
            <a:p>
              <a:pPr algn="ctr">
                <a:lnSpc>
                  <a:spcPct val="60000"/>
                </a:lnSpc>
              </a:pPr>
              <a:r>
                <a:rPr lang="en-US" altLang="en-US" sz="1000" b="1" dirty="0">
                  <a:solidFill>
                    <a:srgbClr val="5F5F5F"/>
                  </a:solidFill>
                  <a:latin typeface="Arial Narrow" pitchFamily="34" charset="0"/>
                </a:rPr>
                <a:t>[</a:t>
              </a:r>
              <a:r>
                <a:rPr lang="en-US" altLang="en-US" sz="1000" b="1" dirty="0" smtClean="0">
                  <a:solidFill>
                    <a:srgbClr val="5F5F5F"/>
                  </a:solidFill>
                  <a:latin typeface="Arial Narrow" pitchFamily="34" charset="0"/>
                </a:rPr>
                <a:t>17.8 million–21.1 </a:t>
              </a:r>
              <a:r>
                <a:rPr lang="en-US" altLang="en-US" sz="1000" b="1" dirty="0">
                  <a:solidFill>
                    <a:srgbClr val="5F5F5F"/>
                  </a:solidFill>
                  <a:latin typeface="Arial Narrow" pitchFamily="34" charset="0"/>
                </a:rPr>
                <a:t>million]</a:t>
              </a:r>
            </a:p>
          </p:txBody>
        </p:sp>
        <p:sp>
          <p:nvSpPr>
            <p:cNvPr id="10251" name="Rectangle 37"/>
            <p:cNvSpPr>
              <a:spLocks noChangeArrowheads="1"/>
            </p:cNvSpPr>
            <p:nvPr/>
          </p:nvSpPr>
          <p:spPr bwMode="auto">
            <a:xfrm>
              <a:off x="606425" y="730250"/>
              <a:ext cx="9585325" cy="4159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defTabSz="4572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37931725" indent="-37474525" defTabSz="4572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defTabSz="4572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defTabSz="4572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defTabSz="4572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eaLnBrk="1" hangingPunct="1"/>
              <a:r>
                <a:rPr lang="en-US" altLang="en-US" sz="2100" dirty="0">
                  <a:latin typeface="Arial Bold" charset="0"/>
                </a:rPr>
                <a:t>Adults and children estimated to be living with HIV </a:t>
              </a:r>
              <a:r>
                <a:rPr lang="en-US" altLang="en-US" sz="2100" b="1" dirty="0">
                  <a:solidFill>
                    <a:srgbClr val="E31837"/>
                  </a:solidFill>
                  <a:latin typeface="Arial Bold" charset="0"/>
                  <a:sym typeface="Webdings" pitchFamily="18" charset="2"/>
                </a:rPr>
                <a:t></a:t>
              </a:r>
              <a:r>
                <a:rPr lang="en-US" altLang="en-US" sz="2100" dirty="0">
                  <a:latin typeface="Arial Bold" charset="0"/>
                </a:rPr>
                <a:t> 2016 </a:t>
              </a:r>
            </a:p>
          </p:txBody>
        </p:sp>
        <p:sp>
          <p:nvSpPr>
            <p:cNvPr id="12" name="Rectangle 33"/>
            <p:cNvSpPr>
              <a:spLocks noChangeArrowheads="1"/>
            </p:cNvSpPr>
            <p:nvPr/>
          </p:nvSpPr>
          <p:spPr bwMode="auto">
            <a:xfrm>
              <a:off x="2119164" y="3140968"/>
              <a:ext cx="1762125" cy="430887"/>
            </a:xfrm>
            <a:prstGeom prst="rect">
              <a:avLst/>
            </a:prstGeom>
            <a:noFill/>
            <a:ln>
              <a:noFill/>
            </a:ln>
            <a:effectLst>
              <a:outerShdw blurRad="38100" dist="25400" dir="2700000" algn="tl" rotWithShape="0">
                <a:schemeClr val="bg1">
                  <a:alpha val="70000"/>
                </a:scheme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defTabSz="935038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37931725" indent="-37474525" defTabSz="935038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defTabSz="935038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defTabSz="935038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defTabSz="935038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defTabSz="93503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defTabSz="93503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defTabSz="93503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defTabSz="93503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algn="ctr">
                <a:lnSpc>
                  <a:spcPct val="75000"/>
                </a:lnSpc>
              </a:pPr>
              <a:r>
                <a:rPr lang="en-US" altLang="en-US" sz="1200" b="1" dirty="0" smtClean="0"/>
                <a:t>Caribbean</a:t>
              </a:r>
              <a:endParaRPr lang="en-US" altLang="en-US" sz="1200" b="1" dirty="0"/>
            </a:p>
            <a:p>
              <a:pPr algn="ctr">
                <a:lnSpc>
                  <a:spcPct val="75000"/>
                </a:lnSpc>
                <a:spcBef>
                  <a:spcPts val="200"/>
                </a:spcBef>
                <a:spcAft>
                  <a:spcPts val="100"/>
                </a:spcAft>
              </a:pPr>
              <a:r>
                <a:rPr lang="en-GB" altLang="en-US" sz="1400" b="1" dirty="0" smtClean="0"/>
                <a:t>310 000</a:t>
              </a:r>
              <a:endParaRPr lang="en-US" altLang="en-US" sz="1400" b="1" dirty="0"/>
            </a:p>
            <a:p>
              <a:pPr algn="ctr">
                <a:lnSpc>
                  <a:spcPct val="60000"/>
                </a:lnSpc>
              </a:pPr>
              <a:r>
                <a:rPr lang="en-US" altLang="en-US" sz="1000" b="1" dirty="0" smtClean="0">
                  <a:solidFill>
                    <a:srgbClr val="5F5F5F"/>
                  </a:solidFill>
                  <a:latin typeface="Arial Narrow" pitchFamily="34" charset="0"/>
                </a:rPr>
                <a:t>[280 000–350 000]</a:t>
              </a:r>
              <a:endParaRPr lang="en-US" altLang="en-US" sz="1000" b="1" dirty="0">
                <a:solidFill>
                  <a:srgbClr val="5F5F5F"/>
                </a:solidFill>
                <a:latin typeface="Arial Narrow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606425" y="730250"/>
            <a:ext cx="9585325" cy="5199063"/>
            <a:chOff x="606425" y="730250"/>
            <a:chExt cx="9585325" cy="5199063"/>
          </a:xfrm>
        </p:grpSpPr>
        <p:pic>
          <p:nvPicPr>
            <p:cNvPr id="16" name="Picture 15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246894" y="1504950"/>
              <a:ext cx="8029861" cy="3878199"/>
            </a:xfrm>
            <a:prstGeom prst="rect">
              <a:avLst/>
            </a:prstGeom>
          </p:spPr>
        </p:pic>
        <p:sp>
          <p:nvSpPr>
            <p:cNvPr id="11267" name="Rectangle 38"/>
            <p:cNvSpPr>
              <a:spLocks noChangeArrowheads="1"/>
            </p:cNvSpPr>
            <p:nvPr/>
          </p:nvSpPr>
          <p:spPr bwMode="auto">
            <a:xfrm>
              <a:off x="1555750" y="5529263"/>
              <a:ext cx="7418388" cy="4000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4184" tIns="47092" rIns="94184" bIns="47092">
              <a:spAutoFit/>
            </a:bodyPr>
            <a:lstStyle>
              <a:lvl1pPr defTabSz="935038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37931725" indent="-37474525" defTabSz="935038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defTabSz="935038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defTabSz="935038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defTabSz="935038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defTabSz="93503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defTabSz="93503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defTabSz="93503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defTabSz="93503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algn="ctr"/>
              <a:r>
                <a:rPr lang="en-US" altLang="en-US" sz="2000" b="1" dirty="0"/>
                <a:t>Total: </a:t>
              </a:r>
              <a:r>
                <a:rPr lang="en-US" altLang="en-US" sz="2000" b="1" dirty="0" smtClean="0"/>
                <a:t>1.8 </a:t>
              </a:r>
              <a:r>
                <a:rPr lang="en-US" altLang="en-US" sz="2000" b="1" dirty="0"/>
                <a:t>million </a:t>
              </a:r>
              <a:r>
                <a:rPr lang="en-US" altLang="en-US" dirty="0">
                  <a:solidFill>
                    <a:srgbClr val="4D4D4D"/>
                  </a:solidFill>
                </a:rPr>
                <a:t>[</a:t>
              </a:r>
              <a:r>
                <a:rPr lang="en-US" altLang="en-US" dirty="0" smtClean="0">
                  <a:solidFill>
                    <a:srgbClr val="4D4D4D"/>
                  </a:solidFill>
                </a:rPr>
                <a:t>1.6 million–2.1 </a:t>
              </a:r>
              <a:r>
                <a:rPr lang="en-US" altLang="en-US" dirty="0">
                  <a:solidFill>
                    <a:srgbClr val="4D4D4D"/>
                  </a:solidFill>
                </a:rPr>
                <a:t>million]</a:t>
              </a:r>
            </a:p>
          </p:txBody>
        </p:sp>
        <p:sp>
          <p:nvSpPr>
            <p:cNvPr id="11268" name="Rectangle 27"/>
            <p:cNvSpPr>
              <a:spLocks noChangeArrowheads="1"/>
            </p:cNvSpPr>
            <p:nvPr/>
          </p:nvSpPr>
          <p:spPr bwMode="auto">
            <a:xfrm>
              <a:off x="4251325" y="3083360"/>
              <a:ext cx="2278063" cy="430887"/>
            </a:xfrm>
            <a:prstGeom prst="rect">
              <a:avLst/>
            </a:prstGeom>
            <a:noFill/>
            <a:ln>
              <a:noFill/>
            </a:ln>
            <a:effectLst>
              <a:outerShdw blurRad="38100" dist="25400" dir="2700000" algn="tl" rotWithShape="0">
                <a:schemeClr val="bg1">
                  <a:alpha val="70000"/>
                </a:scheme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defTabSz="935038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37931725" indent="-37474525" defTabSz="935038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defTabSz="935038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defTabSz="935038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defTabSz="935038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defTabSz="93503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defTabSz="93503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defTabSz="93503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defTabSz="93503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algn="ctr">
                <a:lnSpc>
                  <a:spcPct val="75000"/>
                </a:lnSpc>
              </a:pPr>
              <a:r>
                <a:rPr lang="en-US" altLang="en-US" sz="1200" b="1" dirty="0"/>
                <a:t>Middle East and North Africa</a:t>
              </a:r>
            </a:p>
            <a:p>
              <a:pPr algn="ctr">
                <a:lnSpc>
                  <a:spcPct val="75000"/>
                </a:lnSpc>
                <a:spcBef>
                  <a:spcPts val="200"/>
                </a:spcBef>
                <a:spcAft>
                  <a:spcPts val="100"/>
                </a:spcAft>
              </a:pPr>
              <a:r>
                <a:rPr lang="en-US" altLang="en-US" sz="1400" b="1" dirty="0" smtClean="0"/>
                <a:t>18 </a:t>
              </a:r>
              <a:r>
                <a:rPr lang="en-US" altLang="en-US" sz="1400" b="1" dirty="0"/>
                <a:t>000</a:t>
              </a:r>
            </a:p>
            <a:p>
              <a:pPr algn="ctr">
                <a:lnSpc>
                  <a:spcPct val="60000"/>
                </a:lnSpc>
              </a:pPr>
              <a:r>
                <a:rPr lang="en-US" altLang="en-US" sz="1000" b="1" dirty="0">
                  <a:solidFill>
                    <a:srgbClr val="5F5F5F"/>
                  </a:solidFill>
                  <a:latin typeface="Arial Narrow" pitchFamily="34" charset="0"/>
                </a:rPr>
                <a:t>[</a:t>
              </a:r>
              <a:r>
                <a:rPr lang="en-US" altLang="en-US" sz="1000" b="1" dirty="0" smtClean="0">
                  <a:solidFill>
                    <a:srgbClr val="5F5F5F"/>
                  </a:solidFill>
                  <a:latin typeface="Arial Narrow" pitchFamily="34" charset="0"/>
                </a:rPr>
                <a:t>11 000–39 </a:t>
              </a:r>
              <a:r>
                <a:rPr lang="en-US" altLang="en-US" sz="1000" b="1" dirty="0">
                  <a:solidFill>
                    <a:srgbClr val="5F5F5F"/>
                  </a:solidFill>
                  <a:latin typeface="Arial Narrow" pitchFamily="34" charset="0"/>
                </a:rPr>
                <a:t>000]</a:t>
              </a:r>
            </a:p>
          </p:txBody>
        </p:sp>
        <p:sp>
          <p:nvSpPr>
            <p:cNvPr id="11269" name="Rectangle 28"/>
            <p:cNvSpPr>
              <a:spLocks noChangeArrowheads="1"/>
            </p:cNvSpPr>
            <p:nvPr/>
          </p:nvSpPr>
          <p:spPr bwMode="auto">
            <a:xfrm>
              <a:off x="3828088" y="3587416"/>
              <a:ext cx="1947862" cy="430887"/>
            </a:xfrm>
            <a:prstGeom prst="rect">
              <a:avLst/>
            </a:prstGeom>
            <a:noFill/>
            <a:ln>
              <a:noFill/>
            </a:ln>
            <a:effectLst>
              <a:outerShdw blurRad="38100" dist="25400" dir="2700000" algn="tl" rotWithShape="0">
                <a:schemeClr val="bg1">
                  <a:alpha val="70000"/>
                </a:scheme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defTabSz="935038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37931725" indent="-37474525" defTabSz="935038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defTabSz="935038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defTabSz="935038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defTabSz="935038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defTabSz="93503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defTabSz="93503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defTabSz="93503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defTabSz="93503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algn="ctr">
                <a:lnSpc>
                  <a:spcPct val="75000"/>
                </a:lnSpc>
              </a:pPr>
              <a:r>
                <a:rPr lang="en-US" altLang="en-US" sz="1200" b="1" dirty="0"/>
                <a:t>Western and central Africa</a:t>
              </a:r>
            </a:p>
            <a:p>
              <a:pPr algn="ctr">
                <a:lnSpc>
                  <a:spcPct val="75000"/>
                </a:lnSpc>
                <a:spcBef>
                  <a:spcPts val="200"/>
                </a:spcBef>
                <a:spcAft>
                  <a:spcPts val="100"/>
                </a:spcAft>
              </a:pPr>
              <a:r>
                <a:rPr lang="en-GB" altLang="en-US" sz="1400" b="1" dirty="0" smtClean="0"/>
                <a:t>370 </a:t>
              </a:r>
              <a:r>
                <a:rPr lang="en-GB" altLang="en-US" sz="1400" b="1" dirty="0"/>
                <a:t>000</a:t>
              </a:r>
              <a:endParaRPr lang="en-US" altLang="en-US" sz="1400" b="1" dirty="0"/>
            </a:p>
            <a:p>
              <a:pPr algn="ctr">
                <a:lnSpc>
                  <a:spcPct val="60000"/>
                </a:lnSpc>
              </a:pPr>
              <a:r>
                <a:rPr lang="en-US" altLang="en-US" sz="1000" b="1" dirty="0" smtClean="0">
                  <a:solidFill>
                    <a:srgbClr val="5F5F5F"/>
                  </a:solidFill>
                  <a:latin typeface="Arial Narrow" pitchFamily="34" charset="0"/>
                </a:rPr>
                <a:t>[270 000–490 </a:t>
              </a:r>
              <a:r>
                <a:rPr lang="en-US" altLang="en-US" sz="1000" b="1" dirty="0">
                  <a:solidFill>
                    <a:srgbClr val="5F5F5F"/>
                  </a:solidFill>
                  <a:latin typeface="Arial Narrow" pitchFamily="34" charset="0"/>
                </a:rPr>
                <a:t>000]</a:t>
              </a:r>
            </a:p>
          </p:txBody>
        </p:sp>
        <p:sp>
          <p:nvSpPr>
            <p:cNvPr id="11270" name="Rectangle 29"/>
            <p:cNvSpPr>
              <a:spLocks noChangeArrowheads="1"/>
            </p:cNvSpPr>
            <p:nvPr/>
          </p:nvSpPr>
          <p:spPr bwMode="auto">
            <a:xfrm>
              <a:off x="5800346" y="1997050"/>
              <a:ext cx="1739900" cy="569387"/>
            </a:xfrm>
            <a:prstGeom prst="rect">
              <a:avLst/>
            </a:prstGeom>
            <a:noFill/>
            <a:ln>
              <a:noFill/>
            </a:ln>
            <a:effectLst>
              <a:outerShdw blurRad="38100" dist="25400" dir="2700000" algn="tl" rotWithShape="0">
                <a:schemeClr val="bg1">
                  <a:alpha val="70000"/>
                </a:scheme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defTabSz="935038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37931725" indent="-37474525" defTabSz="935038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defTabSz="935038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defTabSz="935038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defTabSz="935038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defTabSz="93503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defTabSz="93503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defTabSz="93503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defTabSz="93503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algn="ctr">
                <a:lnSpc>
                  <a:spcPct val="75000"/>
                </a:lnSpc>
              </a:pPr>
              <a:r>
                <a:rPr lang="en-US" altLang="en-US" sz="1200" b="1" dirty="0"/>
                <a:t>Eastern Europe </a:t>
              </a:r>
              <a:br>
                <a:rPr lang="en-US" altLang="en-US" sz="1200" b="1" dirty="0"/>
              </a:br>
              <a:r>
                <a:rPr lang="en-US" altLang="en-US" sz="1200" b="1" dirty="0"/>
                <a:t>and central Asia</a:t>
              </a:r>
            </a:p>
            <a:p>
              <a:pPr algn="ctr">
                <a:lnSpc>
                  <a:spcPct val="75000"/>
                </a:lnSpc>
                <a:spcBef>
                  <a:spcPts val="200"/>
                </a:spcBef>
                <a:spcAft>
                  <a:spcPts val="100"/>
                </a:spcAft>
              </a:pPr>
              <a:r>
                <a:rPr lang="en-US" altLang="en-US" sz="1400" b="1" dirty="0"/>
                <a:t>190 </a:t>
              </a:r>
              <a:r>
                <a:rPr lang="en-US" altLang="en-US" sz="1400" b="1" dirty="0" smtClean="0"/>
                <a:t>000</a:t>
              </a:r>
              <a:endParaRPr lang="en-US" altLang="en-US" sz="1400" b="1" dirty="0"/>
            </a:p>
            <a:p>
              <a:pPr algn="ctr">
                <a:lnSpc>
                  <a:spcPct val="60000"/>
                </a:lnSpc>
              </a:pPr>
              <a:r>
                <a:rPr lang="en-US" altLang="en-US" sz="1000" b="1" dirty="0">
                  <a:solidFill>
                    <a:srgbClr val="5F5F5F"/>
                  </a:solidFill>
                  <a:latin typeface="Arial Narrow" pitchFamily="34" charset="0"/>
                </a:rPr>
                <a:t>[</a:t>
              </a:r>
              <a:r>
                <a:rPr lang="en-US" altLang="en-US" sz="1000" b="1" dirty="0" smtClean="0">
                  <a:solidFill>
                    <a:srgbClr val="5F5F5F"/>
                  </a:solidFill>
                  <a:latin typeface="Arial Narrow" pitchFamily="34" charset="0"/>
                </a:rPr>
                <a:t>160 000–220 </a:t>
              </a:r>
              <a:r>
                <a:rPr lang="en-US" altLang="en-US" sz="1000" b="1" dirty="0">
                  <a:solidFill>
                    <a:srgbClr val="5F5F5F"/>
                  </a:solidFill>
                  <a:latin typeface="Arial Narrow" pitchFamily="34" charset="0"/>
                </a:rPr>
                <a:t>000]</a:t>
              </a:r>
            </a:p>
          </p:txBody>
        </p:sp>
        <p:sp>
          <p:nvSpPr>
            <p:cNvPr id="11271" name="Rectangle 30"/>
            <p:cNvSpPr>
              <a:spLocks noChangeArrowheads="1"/>
            </p:cNvSpPr>
            <p:nvPr/>
          </p:nvSpPr>
          <p:spPr bwMode="auto">
            <a:xfrm>
              <a:off x="6765546" y="3842463"/>
              <a:ext cx="2197100" cy="430887"/>
            </a:xfrm>
            <a:prstGeom prst="rect">
              <a:avLst/>
            </a:prstGeom>
            <a:noFill/>
            <a:ln>
              <a:noFill/>
            </a:ln>
            <a:effectLst>
              <a:outerShdw blurRad="38100" dist="25400" dir="2700000" algn="tl" rotWithShape="0">
                <a:schemeClr val="bg1">
                  <a:alpha val="70000"/>
                </a:scheme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defTabSz="935038" eaLnBrk="0" hangingPunct="0">
                <a:tabLst>
                  <a:tab pos="285750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37931725" indent="-37474525" defTabSz="935038" eaLnBrk="0" hangingPunct="0">
                <a:tabLst>
                  <a:tab pos="285750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defTabSz="935038" eaLnBrk="0" hangingPunct="0">
                <a:tabLst>
                  <a:tab pos="285750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defTabSz="935038" eaLnBrk="0" hangingPunct="0">
                <a:tabLst>
                  <a:tab pos="285750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defTabSz="935038" eaLnBrk="0" hangingPunct="0">
                <a:tabLst>
                  <a:tab pos="285750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defTabSz="935038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85750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defTabSz="935038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85750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defTabSz="935038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85750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defTabSz="935038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85750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algn="ctr">
                <a:lnSpc>
                  <a:spcPct val="75000"/>
                </a:lnSpc>
              </a:pPr>
              <a:r>
                <a:rPr lang="en-US" altLang="en-US" sz="1200" b="1" dirty="0"/>
                <a:t>Asia and the Pacific</a:t>
              </a:r>
            </a:p>
            <a:p>
              <a:pPr algn="ctr">
                <a:lnSpc>
                  <a:spcPct val="75000"/>
                </a:lnSpc>
                <a:spcBef>
                  <a:spcPts val="200"/>
                </a:spcBef>
                <a:spcAft>
                  <a:spcPts val="100"/>
                </a:spcAft>
              </a:pPr>
              <a:r>
                <a:rPr lang="en-US" altLang="en-US" sz="1400" b="1" dirty="0" smtClean="0"/>
                <a:t>270 </a:t>
              </a:r>
              <a:r>
                <a:rPr lang="en-US" altLang="en-US" sz="1400" b="1" dirty="0"/>
                <a:t>000</a:t>
              </a:r>
            </a:p>
            <a:p>
              <a:pPr algn="ctr">
                <a:lnSpc>
                  <a:spcPct val="60000"/>
                </a:lnSpc>
              </a:pPr>
              <a:r>
                <a:rPr lang="en-US" altLang="en-US" sz="1000" b="1" dirty="0" smtClean="0">
                  <a:solidFill>
                    <a:srgbClr val="5F5F5F"/>
                  </a:solidFill>
                  <a:latin typeface="Arial Narrow" pitchFamily="34" charset="0"/>
                </a:rPr>
                <a:t>[190 000–370 </a:t>
              </a:r>
              <a:r>
                <a:rPr lang="en-US" altLang="en-US" sz="1000" b="1" dirty="0">
                  <a:solidFill>
                    <a:srgbClr val="5F5F5F"/>
                  </a:solidFill>
                  <a:latin typeface="Arial Narrow" pitchFamily="34" charset="0"/>
                </a:rPr>
                <a:t>000]</a:t>
              </a:r>
            </a:p>
          </p:txBody>
        </p:sp>
        <p:sp>
          <p:nvSpPr>
            <p:cNvPr id="11272" name="Rectangle 32"/>
            <p:cNvSpPr>
              <a:spLocks noChangeArrowheads="1"/>
            </p:cNvSpPr>
            <p:nvPr/>
          </p:nvSpPr>
          <p:spPr bwMode="auto">
            <a:xfrm>
              <a:off x="1327150" y="2276475"/>
              <a:ext cx="3698875" cy="430887"/>
            </a:xfrm>
            <a:prstGeom prst="rect">
              <a:avLst/>
            </a:prstGeom>
            <a:noFill/>
            <a:ln>
              <a:noFill/>
            </a:ln>
            <a:effectLst>
              <a:outerShdw blurRad="38100" dist="25400" dir="2700000" algn="tl" rotWithShape="0">
                <a:schemeClr val="bg1">
                  <a:alpha val="70000"/>
                </a:scheme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defTabSz="935038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37931725" indent="-37474525" defTabSz="935038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defTabSz="935038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defTabSz="935038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defTabSz="935038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defTabSz="93503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defTabSz="93503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defTabSz="93503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defTabSz="93503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algn="ctr">
                <a:lnSpc>
                  <a:spcPct val="75000"/>
                </a:lnSpc>
              </a:pPr>
              <a:r>
                <a:rPr lang="en-US" altLang="en-US" sz="1200" b="1" dirty="0"/>
                <a:t>North America and western and central Europe</a:t>
              </a:r>
            </a:p>
            <a:p>
              <a:pPr algn="ctr" eaLnBrk="1" hangingPunct="1">
                <a:lnSpc>
                  <a:spcPct val="75000"/>
                </a:lnSpc>
                <a:spcBef>
                  <a:spcPts val="200"/>
                </a:spcBef>
                <a:spcAft>
                  <a:spcPts val="100"/>
                </a:spcAft>
              </a:pPr>
              <a:r>
                <a:rPr lang="en-US" altLang="en-US" sz="1400" b="1" dirty="0" smtClean="0"/>
                <a:t>73 000</a:t>
              </a:r>
              <a:endParaRPr lang="en-US" altLang="en-US" sz="1400" b="1" dirty="0"/>
            </a:p>
            <a:p>
              <a:pPr algn="ctr" eaLnBrk="1" hangingPunct="1">
                <a:lnSpc>
                  <a:spcPct val="60000"/>
                </a:lnSpc>
              </a:pPr>
              <a:r>
                <a:rPr lang="en-US" altLang="en-US" sz="1000" b="1" dirty="0" smtClean="0">
                  <a:solidFill>
                    <a:srgbClr val="5F5F5F"/>
                  </a:solidFill>
                  <a:latin typeface="Arial Narrow" pitchFamily="34" charset="0"/>
                </a:rPr>
                <a:t>[68 000–78 </a:t>
              </a:r>
              <a:r>
                <a:rPr lang="en-US" altLang="en-US" sz="1000" b="1" dirty="0">
                  <a:solidFill>
                    <a:srgbClr val="5F5F5F"/>
                  </a:solidFill>
                  <a:latin typeface="Arial Narrow" pitchFamily="34" charset="0"/>
                </a:rPr>
                <a:t>000]</a:t>
              </a:r>
            </a:p>
          </p:txBody>
        </p:sp>
        <p:sp>
          <p:nvSpPr>
            <p:cNvPr id="11274" name="Rectangle 28"/>
            <p:cNvSpPr>
              <a:spLocks noChangeArrowheads="1"/>
            </p:cNvSpPr>
            <p:nvPr/>
          </p:nvSpPr>
          <p:spPr bwMode="auto">
            <a:xfrm>
              <a:off x="4364038" y="4257675"/>
              <a:ext cx="2182812" cy="430887"/>
            </a:xfrm>
            <a:prstGeom prst="rect">
              <a:avLst/>
            </a:prstGeom>
            <a:noFill/>
            <a:ln>
              <a:noFill/>
            </a:ln>
            <a:effectLst>
              <a:outerShdw blurRad="38100" dist="25400" dir="2700000" algn="tl" rotWithShape="0">
                <a:schemeClr val="bg1">
                  <a:alpha val="70000"/>
                </a:scheme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defTabSz="935038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37931725" indent="-37474525" defTabSz="935038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defTabSz="935038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defTabSz="935038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defTabSz="935038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defTabSz="93503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defTabSz="93503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defTabSz="93503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defTabSz="93503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algn="ctr">
                <a:lnSpc>
                  <a:spcPct val="75000"/>
                </a:lnSpc>
              </a:pPr>
              <a:r>
                <a:rPr lang="en-US" altLang="en-US" sz="1200" b="1" dirty="0"/>
                <a:t>Eastern and southern Africa</a:t>
              </a:r>
            </a:p>
            <a:p>
              <a:pPr algn="ctr">
                <a:lnSpc>
                  <a:spcPct val="75000"/>
                </a:lnSpc>
                <a:spcBef>
                  <a:spcPts val="200"/>
                </a:spcBef>
                <a:spcAft>
                  <a:spcPts val="100"/>
                </a:spcAft>
              </a:pPr>
              <a:r>
                <a:rPr lang="en-GB" altLang="en-US" sz="1400" b="1" dirty="0" smtClean="0"/>
                <a:t>790 </a:t>
              </a:r>
              <a:r>
                <a:rPr lang="en-GB" altLang="en-US" sz="1400" b="1" dirty="0"/>
                <a:t>000</a:t>
              </a:r>
              <a:endParaRPr lang="en-US" altLang="en-US" sz="1400" b="1" dirty="0"/>
            </a:p>
            <a:p>
              <a:pPr algn="ctr">
                <a:lnSpc>
                  <a:spcPct val="60000"/>
                </a:lnSpc>
              </a:pPr>
              <a:r>
                <a:rPr lang="en-US" altLang="en-US" sz="1000" b="1" dirty="0" smtClean="0">
                  <a:solidFill>
                    <a:srgbClr val="5F5F5F"/>
                  </a:solidFill>
                  <a:latin typeface="Arial Narrow" pitchFamily="34" charset="0"/>
                </a:rPr>
                <a:t>[710 000–870 000]</a:t>
              </a:r>
              <a:endParaRPr lang="en-US" altLang="en-US" sz="1000" b="1" dirty="0">
                <a:solidFill>
                  <a:srgbClr val="5F5F5F"/>
                </a:solidFill>
                <a:latin typeface="Arial Narrow" pitchFamily="34" charset="0"/>
              </a:endParaRPr>
            </a:p>
          </p:txBody>
        </p:sp>
        <p:sp>
          <p:nvSpPr>
            <p:cNvPr id="12" name="Rectangle 37"/>
            <p:cNvSpPr>
              <a:spLocks noChangeArrowheads="1"/>
            </p:cNvSpPr>
            <p:nvPr/>
          </p:nvSpPr>
          <p:spPr bwMode="auto">
            <a:xfrm>
              <a:off x="606425" y="730250"/>
              <a:ext cx="9585325" cy="4159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defTabSz="4572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37931725" indent="-37474525" defTabSz="4572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defTabSz="4572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defTabSz="4572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defTabSz="4572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eaLnBrk="1" hangingPunct="1">
                <a:defRPr/>
              </a:pPr>
              <a:r>
                <a:rPr lang="en-US" altLang="en-US" sz="2100" spc="-30" dirty="0" smtClean="0">
                  <a:latin typeface="Arial Bold" charset="0"/>
                </a:rPr>
                <a:t>Estimated number of adults and children newly infected with HIV </a:t>
              </a:r>
              <a:r>
                <a:rPr lang="en-US" altLang="en-US" sz="2100" b="1" spc="-30" dirty="0" smtClean="0">
                  <a:solidFill>
                    <a:srgbClr val="E31837"/>
                  </a:solidFill>
                  <a:latin typeface="Arial Bold" charset="0"/>
                  <a:sym typeface="Webdings" pitchFamily="18" charset="2"/>
                </a:rPr>
                <a:t></a:t>
              </a:r>
              <a:r>
                <a:rPr lang="en-US" altLang="en-US" sz="2100" spc="-30" dirty="0" smtClean="0">
                  <a:latin typeface="Arial Bold" charset="0"/>
                </a:rPr>
                <a:t> 2016 </a:t>
              </a:r>
              <a:endParaRPr lang="en-US" altLang="en-US" sz="2100" spc="-30" dirty="0">
                <a:latin typeface="Arial Bold" charset="0"/>
              </a:endParaRPr>
            </a:p>
          </p:txBody>
        </p:sp>
        <p:sp>
          <p:nvSpPr>
            <p:cNvPr id="13" name="Rectangle 33"/>
            <p:cNvSpPr>
              <a:spLocks noChangeArrowheads="1"/>
            </p:cNvSpPr>
            <p:nvPr/>
          </p:nvSpPr>
          <p:spPr bwMode="auto">
            <a:xfrm>
              <a:off x="2373313" y="4150241"/>
              <a:ext cx="1762125" cy="430887"/>
            </a:xfrm>
            <a:prstGeom prst="rect">
              <a:avLst/>
            </a:prstGeom>
            <a:noFill/>
            <a:ln>
              <a:noFill/>
            </a:ln>
            <a:effectLst>
              <a:outerShdw blurRad="38100" dist="25400" dir="2700000" algn="tl" rotWithShape="0">
                <a:schemeClr val="bg1">
                  <a:alpha val="70000"/>
                </a:scheme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defTabSz="935038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37931725" indent="-37474525" defTabSz="935038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defTabSz="935038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defTabSz="935038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defTabSz="935038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defTabSz="93503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defTabSz="93503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defTabSz="93503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defTabSz="93503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algn="ctr">
                <a:lnSpc>
                  <a:spcPct val="75000"/>
                </a:lnSpc>
              </a:pPr>
              <a:r>
                <a:rPr lang="en-US" altLang="en-US" sz="1200" b="1" dirty="0" smtClean="0"/>
                <a:t>Latin America </a:t>
              </a:r>
            </a:p>
            <a:p>
              <a:pPr algn="ctr">
                <a:lnSpc>
                  <a:spcPct val="75000"/>
                </a:lnSpc>
                <a:spcBef>
                  <a:spcPts val="200"/>
                </a:spcBef>
                <a:spcAft>
                  <a:spcPts val="100"/>
                </a:spcAft>
              </a:pPr>
              <a:r>
                <a:rPr lang="en-US" altLang="en-US" sz="1400" b="1" dirty="0" smtClean="0"/>
                <a:t>97 000</a:t>
              </a:r>
              <a:endParaRPr lang="en-US" altLang="en-US" sz="1400" b="1" dirty="0"/>
            </a:p>
            <a:p>
              <a:pPr algn="ctr">
                <a:lnSpc>
                  <a:spcPct val="60000"/>
                </a:lnSpc>
              </a:pPr>
              <a:r>
                <a:rPr lang="en-US" altLang="en-US" sz="1000" b="1" dirty="0" smtClean="0">
                  <a:solidFill>
                    <a:srgbClr val="5F5F5F"/>
                  </a:solidFill>
                  <a:latin typeface="Arial Narrow" pitchFamily="34" charset="0"/>
                </a:rPr>
                <a:t>[79 000–120 000]</a:t>
              </a:r>
              <a:endParaRPr lang="en-US" altLang="en-US" sz="1000" b="1" dirty="0">
                <a:solidFill>
                  <a:srgbClr val="5F5F5F"/>
                </a:solidFill>
                <a:latin typeface="Arial Narrow" pitchFamily="34" charset="0"/>
              </a:endParaRPr>
            </a:p>
          </p:txBody>
        </p:sp>
        <p:sp>
          <p:nvSpPr>
            <p:cNvPr id="14" name="Rectangle 33"/>
            <p:cNvSpPr>
              <a:spLocks noChangeArrowheads="1"/>
            </p:cNvSpPr>
            <p:nvPr/>
          </p:nvSpPr>
          <p:spPr bwMode="auto">
            <a:xfrm>
              <a:off x="2119164" y="3140968"/>
              <a:ext cx="1762125" cy="430887"/>
            </a:xfrm>
            <a:prstGeom prst="rect">
              <a:avLst/>
            </a:prstGeom>
            <a:noFill/>
            <a:ln>
              <a:noFill/>
            </a:ln>
            <a:effectLst>
              <a:outerShdw blurRad="38100" dist="25400" dir="2700000" algn="tl" rotWithShape="0">
                <a:schemeClr val="bg1">
                  <a:alpha val="70000"/>
                </a:scheme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defTabSz="935038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37931725" indent="-37474525" defTabSz="935038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defTabSz="935038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defTabSz="935038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defTabSz="935038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defTabSz="93503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defTabSz="93503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defTabSz="93503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defTabSz="93503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algn="ctr">
                <a:lnSpc>
                  <a:spcPct val="75000"/>
                </a:lnSpc>
              </a:pPr>
              <a:r>
                <a:rPr lang="en-US" altLang="en-US" sz="1200" b="1" dirty="0" smtClean="0"/>
                <a:t>Caribbean</a:t>
              </a:r>
              <a:endParaRPr lang="en-US" altLang="en-US" sz="1200" b="1" dirty="0"/>
            </a:p>
            <a:p>
              <a:pPr algn="ctr">
                <a:lnSpc>
                  <a:spcPct val="75000"/>
                </a:lnSpc>
                <a:spcBef>
                  <a:spcPts val="200"/>
                </a:spcBef>
                <a:spcAft>
                  <a:spcPts val="100"/>
                </a:spcAft>
              </a:pPr>
              <a:r>
                <a:rPr lang="en-GB" altLang="en-US" sz="1400" b="1" dirty="0" smtClean="0"/>
                <a:t>18 000</a:t>
              </a:r>
              <a:endParaRPr lang="en-US" altLang="en-US" sz="1400" b="1" dirty="0"/>
            </a:p>
            <a:p>
              <a:pPr algn="ctr">
                <a:lnSpc>
                  <a:spcPct val="60000"/>
                </a:lnSpc>
              </a:pPr>
              <a:r>
                <a:rPr lang="en-US" altLang="en-US" sz="1000" b="1" dirty="0">
                  <a:solidFill>
                    <a:srgbClr val="5F5F5F"/>
                  </a:solidFill>
                  <a:latin typeface="Arial Narrow" pitchFamily="34" charset="0"/>
                </a:rPr>
                <a:t>[</a:t>
              </a:r>
              <a:r>
                <a:rPr lang="en-US" altLang="en-US" sz="1000" b="1" dirty="0" smtClean="0">
                  <a:solidFill>
                    <a:srgbClr val="5F5F5F"/>
                  </a:solidFill>
                  <a:latin typeface="Arial Narrow" pitchFamily="34" charset="0"/>
                </a:rPr>
                <a:t>15 000–22 000]</a:t>
              </a:r>
              <a:endParaRPr lang="en-US" altLang="en-US" sz="1000" b="1" dirty="0">
                <a:solidFill>
                  <a:srgbClr val="5F5F5F"/>
                </a:solidFill>
                <a:latin typeface="Arial Narrow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606425" y="730250"/>
            <a:ext cx="9585325" cy="5199063"/>
            <a:chOff x="606425" y="730250"/>
            <a:chExt cx="9585325" cy="5199063"/>
          </a:xfrm>
        </p:grpSpPr>
        <p:pic>
          <p:nvPicPr>
            <p:cNvPr id="15" name="Picture 14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246894" y="1504950"/>
              <a:ext cx="8029861" cy="3878199"/>
            </a:xfrm>
            <a:prstGeom prst="rect">
              <a:avLst/>
            </a:prstGeom>
          </p:spPr>
        </p:pic>
        <p:sp>
          <p:nvSpPr>
            <p:cNvPr id="12291" name="Rectangle 38"/>
            <p:cNvSpPr>
              <a:spLocks noChangeArrowheads="1"/>
            </p:cNvSpPr>
            <p:nvPr/>
          </p:nvSpPr>
          <p:spPr bwMode="auto">
            <a:xfrm>
              <a:off x="1555750" y="5529263"/>
              <a:ext cx="7418388" cy="4000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4184" tIns="47092" rIns="94184" bIns="47092">
              <a:spAutoFit/>
            </a:bodyPr>
            <a:lstStyle>
              <a:lvl1pPr defTabSz="935038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37931725" indent="-37474525" defTabSz="935038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defTabSz="935038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defTabSz="935038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defTabSz="935038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defTabSz="93503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defTabSz="93503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defTabSz="93503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defTabSz="93503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algn="ctr"/>
              <a:r>
                <a:rPr lang="en-US" altLang="en-US" sz="2000" b="1" dirty="0">
                  <a:latin typeface="Arial Bold" panose="020B0704020202020204" pitchFamily="34" charset="0"/>
                  <a:cs typeface="Arial Bold" panose="020B0704020202020204" pitchFamily="34" charset="0"/>
                </a:rPr>
                <a:t>Total: </a:t>
              </a:r>
              <a:r>
                <a:rPr lang="en-US" altLang="en-US" sz="2000" b="1" dirty="0" smtClean="0">
                  <a:latin typeface="Arial Bold" panose="020B0704020202020204" pitchFamily="34" charset="0"/>
                  <a:cs typeface="Arial Bold" panose="020B0704020202020204" pitchFamily="34" charset="0"/>
                </a:rPr>
                <a:t>1.0 </a:t>
              </a:r>
              <a:r>
                <a:rPr lang="en-US" altLang="en-US" sz="2000" b="1" dirty="0">
                  <a:latin typeface="Arial Bold" panose="020B0704020202020204" pitchFamily="34" charset="0"/>
                  <a:cs typeface="Arial Bold" panose="020B0704020202020204" pitchFamily="34" charset="0"/>
                </a:rPr>
                <a:t>million </a:t>
              </a:r>
              <a:r>
                <a:rPr lang="en-US" altLang="en-US" dirty="0" smtClean="0">
                  <a:solidFill>
                    <a:srgbClr val="4D4D4D"/>
                  </a:solidFill>
                </a:rPr>
                <a:t>[830 000–1.2 </a:t>
              </a:r>
              <a:r>
                <a:rPr lang="en-US" altLang="en-US" dirty="0">
                  <a:solidFill>
                    <a:srgbClr val="4D4D4D"/>
                  </a:solidFill>
                </a:rPr>
                <a:t>million]</a:t>
              </a:r>
            </a:p>
          </p:txBody>
        </p:sp>
        <p:sp>
          <p:nvSpPr>
            <p:cNvPr id="12292" name="Rectangle 27"/>
            <p:cNvSpPr>
              <a:spLocks noChangeArrowheads="1"/>
            </p:cNvSpPr>
            <p:nvPr/>
          </p:nvSpPr>
          <p:spPr bwMode="auto">
            <a:xfrm>
              <a:off x="4251325" y="3084521"/>
              <a:ext cx="2278063" cy="430887"/>
            </a:xfrm>
            <a:prstGeom prst="rect">
              <a:avLst/>
            </a:prstGeom>
            <a:noFill/>
            <a:ln>
              <a:noFill/>
            </a:ln>
            <a:effectLst>
              <a:outerShdw blurRad="38100" dist="25400" dir="2700000" algn="tl" rotWithShape="0">
                <a:schemeClr val="bg1">
                  <a:alpha val="70000"/>
                </a:scheme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defTabSz="935038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37931725" indent="-37474525" defTabSz="935038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defTabSz="935038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defTabSz="935038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defTabSz="935038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defTabSz="93503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defTabSz="93503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defTabSz="93503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defTabSz="93503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algn="ctr">
                <a:lnSpc>
                  <a:spcPct val="75000"/>
                </a:lnSpc>
              </a:pPr>
              <a:r>
                <a:rPr lang="en-US" altLang="en-US" sz="1200" b="1" dirty="0"/>
                <a:t>Middle East and North Africa</a:t>
              </a:r>
            </a:p>
            <a:p>
              <a:pPr algn="ctr">
                <a:lnSpc>
                  <a:spcPct val="75000"/>
                </a:lnSpc>
                <a:spcBef>
                  <a:spcPts val="200"/>
                </a:spcBef>
                <a:spcAft>
                  <a:spcPts val="100"/>
                </a:spcAft>
              </a:pPr>
              <a:r>
                <a:rPr lang="en-US" altLang="en-US" sz="1400" b="1" dirty="0" smtClean="0"/>
                <a:t>11 </a:t>
              </a:r>
              <a:r>
                <a:rPr lang="en-US" altLang="en-US" sz="1400" b="1" dirty="0"/>
                <a:t>000</a:t>
              </a:r>
            </a:p>
            <a:p>
              <a:pPr algn="ctr">
                <a:lnSpc>
                  <a:spcPct val="60000"/>
                </a:lnSpc>
              </a:pPr>
              <a:r>
                <a:rPr lang="en-US" altLang="en-US" sz="1000" b="1" dirty="0" smtClean="0">
                  <a:solidFill>
                    <a:srgbClr val="5F5F5F"/>
                  </a:solidFill>
                  <a:latin typeface="Arial Narrow" pitchFamily="34" charset="0"/>
                </a:rPr>
                <a:t>[7700–19 </a:t>
              </a:r>
              <a:r>
                <a:rPr lang="en-US" altLang="en-US" sz="1000" b="1" dirty="0">
                  <a:solidFill>
                    <a:srgbClr val="5F5F5F"/>
                  </a:solidFill>
                  <a:latin typeface="Arial Narrow" pitchFamily="34" charset="0"/>
                </a:rPr>
                <a:t>000]</a:t>
              </a:r>
            </a:p>
          </p:txBody>
        </p:sp>
        <p:sp>
          <p:nvSpPr>
            <p:cNvPr id="12293" name="Rectangle 28"/>
            <p:cNvSpPr>
              <a:spLocks noChangeArrowheads="1"/>
            </p:cNvSpPr>
            <p:nvPr/>
          </p:nvSpPr>
          <p:spPr bwMode="auto">
            <a:xfrm>
              <a:off x="3828088" y="3586168"/>
              <a:ext cx="1947862" cy="430887"/>
            </a:xfrm>
            <a:prstGeom prst="rect">
              <a:avLst/>
            </a:prstGeom>
            <a:noFill/>
            <a:ln>
              <a:noFill/>
            </a:ln>
            <a:effectLst>
              <a:outerShdw blurRad="38100" dist="25400" dir="2700000" algn="tl" rotWithShape="0">
                <a:schemeClr val="bg1">
                  <a:alpha val="70000"/>
                </a:scheme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defTabSz="935038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37931725" indent="-37474525" defTabSz="935038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defTabSz="935038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defTabSz="935038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defTabSz="935038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defTabSz="93503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defTabSz="93503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defTabSz="93503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defTabSz="93503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algn="ctr">
                <a:lnSpc>
                  <a:spcPct val="75000"/>
                </a:lnSpc>
              </a:pPr>
              <a:r>
                <a:rPr lang="en-US" altLang="en-US" sz="1200" b="1" dirty="0"/>
                <a:t>Western and central Africa</a:t>
              </a:r>
            </a:p>
            <a:p>
              <a:pPr algn="ctr">
                <a:lnSpc>
                  <a:spcPct val="75000"/>
                </a:lnSpc>
                <a:spcBef>
                  <a:spcPts val="200"/>
                </a:spcBef>
                <a:spcAft>
                  <a:spcPts val="100"/>
                </a:spcAft>
              </a:pPr>
              <a:r>
                <a:rPr lang="en-GB" altLang="en-US" sz="1400" b="1" dirty="0" smtClean="0"/>
                <a:t>310 </a:t>
              </a:r>
              <a:r>
                <a:rPr lang="en-GB" altLang="en-US" sz="1400" b="1" dirty="0"/>
                <a:t>000</a:t>
              </a:r>
              <a:endParaRPr lang="en-US" altLang="en-US" sz="1400" b="1" dirty="0"/>
            </a:p>
            <a:p>
              <a:pPr algn="ctr">
                <a:lnSpc>
                  <a:spcPct val="60000"/>
                </a:lnSpc>
              </a:pPr>
              <a:r>
                <a:rPr lang="en-US" altLang="en-US" sz="1000" b="1" dirty="0">
                  <a:solidFill>
                    <a:srgbClr val="5F5F5F"/>
                  </a:solidFill>
                  <a:latin typeface="Arial Narrow" pitchFamily="34" charset="0"/>
                </a:rPr>
                <a:t>[</a:t>
              </a:r>
              <a:r>
                <a:rPr lang="en-US" altLang="en-US" sz="1000" b="1" dirty="0" smtClean="0">
                  <a:solidFill>
                    <a:srgbClr val="5F5F5F"/>
                  </a:solidFill>
                  <a:latin typeface="Arial Narrow" pitchFamily="34" charset="0"/>
                </a:rPr>
                <a:t>220 000–400 </a:t>
              </a:r>
              <a:r>
                <a:rPr lang="en-US" altLang="en-US" sz="1000" b="1" dirty="0">
                  <a:solidFill>
                    <a:srgbClr val="5F5F5F"/>
                  </a:solidFill>
                  <a:latin typeface="Arial Narrow" pitchFamily="34" charset="0"/>
                </a:rPr>
                <a:t>000]</a:t>
              </a:r>
            </a:p>
          </p:txBody>
        </p:sp>
        <p:sp>
          <p:nvSpPr>
            <p:cNvPr id="12294" name="Rectangle 29"/>
            <p:cNvSpPr>
              <a:spLocks noChangeArrowheads="1"/>
            </p:cNvSpPr>
            <p:nvPr/>
          </p:nvSpPr>
          <p:spPr bwMode="auto">
            <a:xfrm>
              <a:off x="5800346" y="1997050"/>
              <a:ext cx="1739900" cy="569387"/>
            </a:xfrm>
            <a:prstGeom prst="rect">
              <a:avLst/>
            </a:prstGeom>
            <a:noFill/>
            <a:ln>
              <a:noFill/>
            </a:ln>
            <a:effectLst>
              <a:outerShdw blurRad="38100" dist="25400" dir="2700000" algn="tl" rotWithShape="0">
                <a:schemeClr val="bg1">
                  <a:alpha val="70000"/>
                </a:scheme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defTabSz="935038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37931725" indent="-37474525" defTabSz="935038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defTabSz="935038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defTabSz="935038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defTabSz="935038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defTabSz="93503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defTabSz="93503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defTabSz="93503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defTabSz="93503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algn="ctr">
                <a:lnSpc>
                  <a:spcPct val="75000"/>
                </a:lnSpc>
              </a:pPr>
              <a:r>
                <a:rPr lang="en-US" altLang="en-US" sz="1200" b="1" dirty="0"/>
                <a:t>Eastern Europe </a:t>
              </a:r>
              <a:br>
                <a:rPr lang="en-US" altLang="en-US" sz="1200" b="1" dirty="0"/>
              </a:br>
              <a:r>
                <a:rPr lang="en-US" altLang="en-US" sz="1200" b="1" dirty="0"/>
                <a:t>and central Asia</a:t>
              </a:r>
            </a:p>
            <a:p>
              <a:pPr algn="ctr">
                <a:lnSpc>
                  <a:spcPct val="75000"/>
                </a:lnSpc>
                <a:spcBef>
                  <a:spcPts val="200"/>
                </a:spcBef>
                <a:spcAft>
                  <a:spcPts val="100"/>
                </a:spcAft>
              </a:pPr>
              <a:r>
                <a:rPr lang="en-US" altLang="en-US" sz="1400" b="1" dirty="0" smtClean="0"/>
                <a:t>40 </a:t>
              </a:r>
              <a:r>
                <a:rPr lang="en-US" altLang="en-US" sz="1400" b="1" dirty="0"/>
                <a:t>000 </a:t>
              </a:r>
            </a:p>
            <a:p>
              <a:pPr algn="ctr">
                <a:lnSpc>
                  <a:spcPct val="60000"/>
                </a:lnSpc>
              </a:pPr>
              <a:r>
                <a:rPr lang="en-US" altLang="en-US" sz="1000" b="1" dirty="0">
                  <a:solidFill>
                    <a:srgbClr val="5F5F5F"/>
                  </a:solidFill>
                  <a:latin typeface="Arial Narrow" pitchFamily="34" charset="0"/>
                </a:rPr>
                <a:t>[</a:t>
              </a:r>
              <a:r>
                <a:rPr lang="en-US" altLang="en-US" sz="1000" b="1" dirty="0" smtClean="0">
                  <a:solidFill>
                    <a:srgbClr val="5F5F5F"/>
                  </a:solidFill>
                  <a:latin typeface="Arial Narrow" pitchFamily="34" charset="0"/>
                </a:rPr>
                <a:t>32 000–49 </a:t>
              </a:r>
              <a:r>
                <a:rPr lang="en-US" altLang="en-US" sz="1000" b="1" dirty="0">
                  <a:solidFill>
                    <a:srgbClr val="5F5F5F"/>
                  </a:solidFill>
                  <a:latin typeface="Arial Narrow" pitchFamily="34" charset="0"/>
                </a:rPr>
                <a:t>000]</a:t>
              </a:r>
            </a:p>
          </p:txBody>
        </p:sp>
        <p:sp>
          <p:nvSpPr>
            <p:cNvPr id="12295" name="Rectangle 30"/>
            <p:cNvSpPr>
              <a:spLocks noChangeArrowheads="1"/>
            </p:cNvSpPr>
            <p:nvPr/>
          </p:nvSpPr>
          <p:spPr bwMode="auto">
            <a:xfrm>
              <a:off x="6765546" y="3842463"/>
              <a:ext cx="2197100" cy="430887"/>
            </a:xfrm>
            <a:prstGeom prst="rect">
              <a:avLst/>
            </a:prstGeom>
            <a:noFill/>
            <a:ln>
              <a:noFill/>
            </a:ln>
            <a:effectLst>
              <a:outerShdw blurRad="38100" dist="25400" dir="2700000" algn="tl" rotWithShape="0">
                <a:schemeClr val="bg1">
                  <a:alpha val="70000"/>
                </a:scheme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defTabSz="935038" eaLnBrk="0" hangingPunct="0">
                <a:tabLst>
                  <a:tab pos="285750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37931725" indent="-37474525" defTabSz="935038" eaLnBrk="0" hangingPunct="0">
                <a:tabLst>
                  <a:tab pos="285750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defTabSz="935038" eaLnBrk="0" hangingPunct="0">
                <a:tabLst>
                  <a:tab pos="285750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defTabSz="935038" eaLnBrk="0" hangingPunct="0">
                <a:tabLst>
                  <a:tab pos="285750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defTabSz="935038" eaLnBrk="0" hangingPunct="0">
                <a:tabLst>
                  <a:tab pos="285750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defTabSz="935038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85750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defTabSz="935038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85750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defTabSz="935038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85750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defTabSz="935038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85750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algn="ctr">
                <a:lnSpc>
                  <a:spcPct val="75000"/>
                </a:lnSpc>
              </a:pPr>
              <a:r>
                <a:rPr lang="en-US" altLang="en-US" sz="1200" b="1" dirty="0"/>
                <a:t>Asia and the Pacific</a:t>
              </a:r>
            </a:p>
            <a:p>
              <a:pPr algn="ctr">
                <a:lnSpc>
                  <a:spcPct val="75000"/>
                </a:lnSpc>
                <a:spcBef>
                  <a:spcPts val="200"/>
                </a:spcBef>
                <a:spcAft>
                  <a:spcPts val="100"/>
                </a:spcAft>
              </a:pPr>
              <a:r>
                <a:rPr lang="en-US" altLang="en-US" sz="1400" b="1" dirty="0" smtClean="0"/>
                <a:t>170 </a:t>
              </a:r>
              <a:r>
                <a:rPr lang="en-US" altLang="en-US" sz="1400" b="1" dirty="0"/>
                <a:t>000</a:t>
              </a:r>
            </a:p>
            <a:p>
              <a:pPr algn="ctr">
                <a:lnSpc>
                  <a:spcPct val="60000"/>
                </a:lnSpc>
              </a:pPr>
              <a:r>
                <a:rPr lang="en-US" altLang="en-US" sz="1000" b="1" dirty="0">
                  <a:solidFill>
                    <a:srgbClr val="5F5F5F"/>
                  </a:solidFill>
                  <a:latin typeface="Arial Narrow" pitchFamily="34" charset="0"/>
                </a:rPr>
                <a:t>[</a:t>
              </a:r>
              <a:r>
                <a:rPr lang="en-US" altLang="en-US" sz="1000" b="1" dirty="0" smtClean="0">
                  <a:solidFill>
                    <a:srgbClr val="5F5F5F"/>
                  </a:solidFill>
                  <a:latin typeface="Arial Narrow" pitchFamily="34" charset="0"/>
                </a:rPr>
                <a:t>130 </a:t>
              </a:r>
              <a:r>
                <a:rPr lang="en-US" altLang="en-US" sz="1000" b="1" dirty="0">
                  <a:solidFill>
                    <a:srgbClr val="5F5F5F"/>
                  </a:solidFill>
                  <a:latin typeface="Arial Narrow" pitchFamily="34" charset="0"/>
                </a:rPr>
                <a:t>000–220 000]</a:t>
              </a:r>
            </a:p>
          </p:txBody>
        </p:sp>
        <p:sp>
          <p:nvSpPr>
            <p:cNvPr id="12296" name="Rectangle 32"/>
            <p:cNvSpPr>
              <a:spLocks noChangeArrowheads="1"/>
            </p:cNvSpPr>
            <p:nvPr/>
          </p:nvSpPr>
          <p:spPr bwMode="auto">
            <a:xfrm>
              <a:off x="1327150" y="2276475"/>
              <a:ext cx="3698875" cy="443711"/>
            </a:xfrm>
            <a:prstGeom prst="rect">
              <a:avLst/>
            </a:prstGeom>
            <a:noFill/>
            <a:ln>
              <a:noFill/>
            </a:ln>
            <a:effectLst>
              <a:outerShdw blurRad="38100" dist="25400" dir="2700000" algn="tl" rotWithShape="0">
                <a:schemeClr val="bg1">
                  <a:alpha val="70000"/>
                </a:scheme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defTabSz="935038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37931725" indent="-37474525" defTabSz="935038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defTabSz="935038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defTabSz="935038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defTabSz="935038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defTabSz="93503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defTabSz="93503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defTabSz="93503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defTabSz="93503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algn="ctr">
                <a:lnSpc>
                  <a:spcPct val="75000"/>
                </a:lnSpc>
              </a:pPr>
              <a:r>
                <a:rPr lang="en-US" altLang="en-US" sz="1200" b="1" dirty="0"/>
                <a:t>North America and western and central Europe</a:t>
              </a:r>
            </a:p>
            <a:p>
              <a:pPr algn="ctr" eaLnBrk="1" hangingPunct="1">
                <a:lnSpc>
                  <a:spcPct val="75000"/>
                </a:lnSpc>
                <a:spcBef>
                  <a:spcPts val="200"/>
                </a:spcBef>
                <a:spcAft>
                  <a:spcPts val="100"/>
                </a:spcAft>
              </a:pPr>
              <a:r>
                <a:rPr lang="en-US" altLang="en-US" sz="1400" b="1" dirty="0" smtClean="0"/>
                <a:t>18 </a:t>
              </a:r>
              <a:r>
                <a:rPr lang="en-US" altLang="en-US" sz="1400" b="1" dirty="0"/>
                <a:t>000 </a:t>
              </a:r>
            </a:p>
            <a:p>
              <a:pPr algn="ctr" eaLnBrk="1" hangingPunct="1">
                <a:lnSpc>
                  <a:spcPct val="60000"/>
                </a:lnSpc>
              </a:pPr>
              <a:r>
                <a:rPr lang="en-US" altLang="en-US" sz="1000" b="1" dirty="0" smtClean="0">
                  <a:solidFill>
                    <a:srgbClr val="5F5F5F"/>
                  </a:solidFill>
                  <a:latin typeface="Arial Narrow" pitchFamily="34" charset="0"/>
                </a:rPr>
                <a:t>[15 000–20 </a:t>
              </a:r>
              <a:r>
                <a:rPr lang="en-US" altLang="en-US" sz="1000" b="1" dirty="0">
                  <a:solidFill>
                    <a:srgbClr val="5F5F5F"/>
                  </a:solidFill>
                  <a:latin typeface="Arial Narrow" pitchFamily="34" charset="0"/>
                </a:rPr>
                <a:t>000]</a:t>
              </a:r>
            </a:p>
          </p:txBody>
        </p:sp>
        <p:sp>
          <p:nvSpPr>
            <p:cNvPr id="12298" name="Rectangle 28"/>
            <p:cNvSpPr>
              <a:spLocks noChangeArrowheads="1"/>
            </p:cNvSpPr>
            <p:nvPr/>
          </p:nvSpPr>
          <p:spPr bwMode="auto">
            <a:xfrm>
              <a:off x="4364038" y="4257675"/>
              <a:ext cx="2182812" cy="430887"/>
            </a:xfrm>
            <a:prstGeom prst="rect">
              <a:avLst/>
            </a:prstGeom>
            <a:noFill/>
            <a:ln>
              <a:noFill/>
            </a:ln>
            <a:effectLst>
              <a:outerShdw blurRad="38100" dist="25400" dir="2700000" algn="tl" rotWithShape="0">
                <a:schemeClr val="bg1">
                  <a:alpha val="70000"/>
                </a:scheme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defTabSz="935038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37931725" indent="-37474525" defTabSz="935038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defTabSz="935038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defTabSz="935038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defTabSz="935038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defTabSz="93503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defTabSz="93503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defTabSz="93503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defTabSz="93503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algn="ctr">
                <a:lnSpc>
                  <a:spcPct val="75000"/>
                </a:lnSpc>
              </a:pPr>
              <a:r>
                <a:rPr lang="en-US" altLang="en-US" sz="1200" b="1" dirty="0"/>
                <a:t>Eastern and southern Africa</a:t>
              </a:r>
            </a:p>
            <a:p>
              <a:pPr algn="ctr">
                <a:lnSpc>
                  <a:spcPct val="75000"/>
                </a:lnSpc>
                <a:spcBef>
                  <a:spcPts val="200"/>
                </a:spcBef>
                <a:spcAft>
                  <a:spcPts val="100"/>
                </a:spcAft>
              </a:pPr>
              <a:r>
                <a:rPr lang="en-GB" altLang="en-US" sz="1400" b="1" dirty="0" smtClean="0"/>
                <a:t>420 </a:t>
              </a:r>
              <a:r>
                <a:rPr lang="en-GB" altLang="en-US" sz="1400" b="1" dirty="0"/>
                <a:t>000</a:t>
              </a:r>
              <a:endParaRPr lang="en-US" altLang="en-US" sz="1400" b="1" dirty="0"/>
            </a:p>
            <a:p>
              <a:pPr algn="ctr">
                <a:lnSpc>
                  <a:spcPct val="60000"/>
                </a:lnSpc>
              </a:pPr>
              <a:r>
                <a:rPr lang="en-US" altLang="en-US" sz="1000" b="1" dirty="0">
                  <a:solidFill>
                    <a:srgbClr val="5F5F5F"/>
                  </a:solidFill>
                  <a:latin typeface="Arial Narrow" pitchFamily="34" charset="0"/>
                </a:rPr>
                <a:t>[</a:t>
              </a:r>
              <a:r>
                <a:rPr lang="en-US" altLang="en-US" sz="1000" b="1" dirty="0" smtClean="0">
                  <a:solidFill>
                    <a:srgbClr val="5F5F5F"/>
                  </a:solidFill>
                  <a:latin typeface="Arial Narrow" pitchFamily="34" charset="0"/>
                </a:rPr>
                <a:t>350 000–510 </a:t>
              </a:r>
              <a:r>
                <a:rPr lang="en-US" altLang="en-US" sz="1000" b="1" dirty="0">
                  <a:solidFill>
                    <a:srgbClr val="5F5F5F"/>
                  </a:solidFill>
                  <a:latin typeface="Arial Narrow" pitchFamily="34" charset="0"/>
                </a:rPr>
                <a:t>000]</a:t>
              </a:r>
            </a:p>
          </p:txBody>
        </p:sp>
        <p:sp>
          <p:nvSpPr>
            <p:cNvPr id="12299" name="Rectangle 37"/>
            <p:cNvSpPr>
              <a:spLocks noChangeArrowheads="1"/>
            </p:cNvSpPr>
            <p:nvPr/>
          </p:nvSpPr>
          <p:spPr bwMode="auto">
            <a:xfrm>
              <a:off x="606425" y="730250"/>
              <a:ext cx="9585325" cy="4159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defTabSz="4572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37931725" indent="-37474525" defTabSz="4572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defTabSz="4572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defTabSz="4572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defTabSz="4572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eaLnBrk="1" hangingPunct="1"/>
              <a:r>
                <a:rPr lang="en-US" altLang="en-US" sz="2100" b="1" dirty="0">
                  <a:latin typeface="Arial Bold" panose="020B0704020202020204" pitchFamily="34" charset="0"/>
                  <a:cs typeface="Arial Bold" panose="020B0704020202020204" pitchFamily="34" charset="0"/>
                </a:rPr>
                <a:t>Estimated adult and child deaths from AIDS </a:t>
              </a:r>
              <a:r>
                <a:rPr lang="en-US" altLang="en-US" sz="2100" b="1" dirty="0">
                  <a:solidFill>
                    <a:srgbClr val="E31837"/>
                  </a:solidFill>
                  <a:latin typeface="Arial Bold" panose="020B0704020202020204" pitchFamily="34" charset="0"/>
                  <a:cs typeface="Arial Bold" panose="020B0704020202020204" pitchFamily="34" charset="0"/>
                  <a:sym typeface="Webdings" pitchFamily="18" charset="2"/>
                </a:rPr>
                <a:t></a:t>
              </a:r>
              <a:r>
                <a:rPr lang="en-US" altLang="en-US" sz="2100" b="1" dirty="0">
                  <a:latin typeface="Arial Bold" panose="020B0704020202020204" pitchFamily="34" charset="0"/>
                  <a:cs typeface="Arial Bold" panose="020B0704020202020204" pitchFamily="34" charset="0"/>
                </a:rPr>
                <a:t> 2016 </a:t>
              </a:r>
            </a:p>
          </p:txBody>
        </p:sp>
        <p:sp>
          <p:nvSpPr>
            <p:cNvPr id="12" name="Rectangle 33"/>
            <p:cNvSpPr>
              <a:spLocks noChangeArrowheads="1"/>
            </p:cNvSpPr>
            <p:nvPr/>
          </p:nvSpPr>
          <p:spPr bwMode="auto">
            <a:xfrm>
              <a:off x="2373313" y="4150241"/>
              <a:ext cx="1762125" cy="430887"/>
            </a:xfrm>
            <a:prstGeom prst="rect">
              <a:avLst/>
            </a:prstGeom>
            <a:noFill/>
            <a:ln>
              <a:noFill/>
            </a:ln>
            <a:effectLst>
              <a:outerShdw blurRad="38100" dist="25400" dir="2700000" algn="tl" rotWithShape="0">
                <a:schemeClr val="bg1">
                  <a:alpha val="70000"/>
                </a:scheme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defTabSz="935038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37931725" indent="-37474525" defTabSz="935038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defTabSz="935038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defTabSz="935038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defTabSz="935038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defTabSz="93503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defTabSz="93503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defTabSz="93503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defTabSz="93503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algn="ctr">
                <a:lnSpc>
                  <a:spcPct val="75000"/>
                </a:lnSpc>
              </a:pPr>
              <a:r>
                <a:rPr lang="en-US" altLang="en-US" sz="1200" b="1" dirty="0" smtClean="0"/>
                <a:t>Latin America </a:t>
              </a:r>
            </a:p>
            <a:p>
              <a:pPr algn="ctr">
                <a:lnSpc>
                  <a:spcPct val="75000"/>
                </a:lnSpc>
                <a:spcBef>
                  <a:spcPts val="200"/>
                </a:spcBef>
                <a:spcAft>
                  <a:spcPts val="100"/>
                </a:spcAft>
              </a:pPr>
              <a:r>
                <a:rPr lang="en-GB" altLang="en-US" sz="1400" b="1" dirty="0" smtClean="0"/>
                <a:t>36 000</a:t>
              </a:r>
              <a:endParaRPr lang="en-US" altLang="en-US" sz="1400" b="1" dirty="0"/>
            </a:p>
            <a:p>
              <a:pPr algn="ctr">
                <a:lnSpc>
                  <a:spcPct val="60000"/>
                </a:lnSpc>
              </a:pPr>
              <a:r>
                <a:rPr lang="en-US" altLang="en-US" sz="1000" b="1" dirty="0" smtClean="0">
                  <a:solidFill>
                    <a:srgbClr val="5F5F5F"/>
                  </a:solidFill>
                  <a:latin typeface="Arial Narrow" pitchFamily="34" charset="0"/>
                </a:rPr>
                <a:t>[28 000–45 000]</a:t>
              </a:r>
              <a:endParaRPr lang="en-US" altLang="en-US" sz="1000" b="1" dirty="0">
                <a:solidFill>
                  <a:srgbClr val="5F5F5F"/>
                </a:solidFill>
                <a:latin typeface="Arial Narrow" pitchFamily="34" charset="0"/>
              </a:endParaRPr>
            </a:p>
          </p:txBody>
        </p:sp>
        <p:sp>
          <p:nvSpPr>
            <p:cNvPr id="13" name="Rectangle 33"/>
            <p:cNvSpPr>
              <a:spLocks noChangeArrowheads="1"/>
            </p:cNvSpPr>
            <p:nvPr/>
          </p:nvSpPr>
          <p:spPr bwMode="auto">
            <a:xfrm>
              <a:off x="2119164" y="3140968"/>
              <a:ext cx="1762125" cy="430887"/>
            </a:xfrm>
            <a:prstGeom prst="rect">
              <a:avLst/>
            </a:prstGeom>
            <a:noFill/>
            <a:ln>
              <a:noFill/>
            </a:ln>
            <a:effectLst>
              <a:outerShdw blurRad="38100" dist="25400" dir="2700000" algn="tl" rotWithShape="0">
                <a:schemeClr val="bg1">
                  <a:alpha val="70000"/>
                </a:scheme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defTabSz="935038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37931725" indent="-37474525" defTabSz="935038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defTabSz="935038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defTabSz="935038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defTabSz="935038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defTabSz="93503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defTabSz="93503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defTabSz="93503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defTabSz="93503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algn="ctr">
                <a:lnSpc>
                  <a:spcPct val="75000"/>
                </a:lnSpc>
              </a:pPr>
              <a:r>
                <a:rPr lang="en-US" altLang="en-US" sz="1200" b="1" dirty="0" smtClean="0"/>
                <a:t>Caribbean</a:t>
              </a:r>
              <a:endParaRPr lang="en-US" altLang="en-US" sz="1200" b="1" dirty="0"/>
            </a:p>
            <a:p>
              <a:pPr algn="ctr">
                <a:lnSpc>
                  <a:spcPct val="75000"/>
                </a:lnSpc>
                <a:spcBef>
                  <a:spcPts val="200"/>
                </a:spcBef>
                <a:spcAft>
                  <a:spcPts val="100"/>
                </a:spcAft>
              </a:pPr>
              <a:r>
                <a:rPr lang="en-US" altLang="en-US" sz="1400" b="1" dirty="0" smtClean="0"/>
                <a:t>9400</a:t>
              </a:r>
              <a:endParaRPr lang="en-US" altLang="en-US" sz="1400" b="1" dirty="0"/>
            </a:p>
            <a:p>
              <a:pPr algn="ctr">
                <a:lnSpc>
                  <a:spcPct val="60000"/>
                </a:lnSpc>
              </a:pPr>
              <a:r>
                <a:rPr lang="en-US" altLang="en-US" sz="1000" b="1" dirty="0" smtClean="0">
                  <a:solidFill>
                    <a:srgbClr val="5F5F5F"/>
                  </a:solidFill>
                  <a:latin typeface="Arial Narrow" pitchFamily="34" charset="0"/>
                </a:rPr>
                <a:t>[7300–12 000]</a:t>
              </a:r>
              <a:endParaRPr lang="en-US" altLang="en-US" sz="1000" b="1" dirty="0">
                <a:solidFill>
                  <a:srgbClr val="5F5F5F"/>
                </a:solidFill>
                <a:latin typeface="Arial Narrow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606425" y="730250"/>
            <a:ext cx="9585325" cy="5199063"/>
            <a:chOff x="606425" y="730250"/>
            <a:chExt cx="9585325" cy="5199063"/>
          </a:xfrm>
        </p:grpSpPr>
        <p:pic>
          <p:nvPicPr>
            <p:cNvPr id="15" name="Picture 14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246894" y="1504950"/>
              <a:ext cx="8029861" cy="3878199"/>
            </a:xfrm>
            <a:prstGeom prst="rect">
              <a:avLst/>
            </a:prstGeom>
          </p:spPr>
        </p:pic>
        <p:sp>
          <p:nvSpPr>
            <p:cNvPr id="13315" name="Rectangle 37"/>
            <p:cNvSpPr>
              <a:spLocks noChangeArrowheads="1"/>
            </p:cNvSpPr>
            <p:nvPr/>
          </p:nvSpPr>
          <p:spPr bwMode="auto">
            <a:xfrm>
              <a:off x="606425" y="730250"/>
              <a:ext cx="9585325" cy="4159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defTabSz="4572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37931725" indent="-37474525" defTabSz="4572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defTabSz="4572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defTabSz="4572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defTabSz="4572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eaLnBrk="1" hangingPunct="1"/>
              <a:r>
                <a:rPr lang="en-US" altLang="en-US" sz="2100" b="1" dirty="0">
                  <a:latin typeface="Arial Bold" panose="020B0704020202020204" pitchFamily="34" charset="0"/>
                  <a:cs typeface="Arial Bold" panose="020B0704020202020204" pitchFamily="34" charset="0"/>
                </a:rPr>
                <a:t>Children (&lt;15 years) estimated to be living with HIV </a:t>
              </a:r>
              <a:r>
                <a:rPr lang="en-US" altLang="en-US" sz="2100" b="1" dirty="0">
                  <a:solidFill>
                    <a:srgbClr val="E31837"/>
                  </a:solidFill>
                  <a:latin typeface="Arial Bold" panose="020B0704020202020204" pitchFamily="34" charset="0"/>
                  <a:cs typeface="Arial Bold" panose="020B0704020202020204" pitchFamily="34" charset="0"/>
                  <a:sym typeface="Webdings" pitchFamily="18" charset="2"/>
                </a:rPr>
                <a:t></a:t>
              </a:r>
              <a:r>
                <a:rPr lang="en-US" altLang="en-US" sz="2100" b="1" dirty="0">
                  <a:latin typeface="Arial Bold" panose="020B0704020202020204" pitchFamily="34" charset="0"/>
                  <a:cs typeface="Arial Bold" panose="020B0704020202020204" pitchFamily="34" charset="0"/>
                </a:rPr>
                <a:t> 2016</a:t>
              </a:r>
            </a:p>
          </p:txBody>
        </p:sp>
        <p:sp>
          <p:nvSpPr>
            <p:cNvPr id="13316" name="Rectangle 38"/>
            <p:cNvSpPr>
              <a:spLocks noChangeArrowheads="1"/>
            </p:cNvSpPr>
            <p:nvPr/>
          </p:nvSpPr>
          <p:spPr bwMode="auto">
            <a:xfrm>
              <a:off x="1555750" y="5529263"/>
              <a:ext cx="7418388" cy="4000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4184" tIns="47092" rIns="94184" bIns="47092">
              <a:spAutoFit/>
            </a:bodyPr>
            <a:lstStyle>
              <a:lvl1pPr defTabSz="935038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37931725" indent="-37474525" defTabSz="935038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defTabSz="935038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defTabSz="935038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defTabSz="935038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defTabSz="93503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defTabSz="93503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defTabSz="93503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defTabSz="93503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algn="ctr"/>
              <a:r>
                <a:rPr lang="en-US" altLang="en-US" sz="2000" b="1" dirty="0">
                  <a:latin typeface="Arial Bold" panose="020B0704020202020204" pitchFamily="34" charset="0"/>
                  <a:cs typeface="Arial Bold" panose="020B0704020202020204" pitchFamily="34" charset="0"/>
                </a:rPr>
                <a:t>Total: </a:t>
              </a:r>
              <a:r>
                <a:rPr lang="en-US" altLang="en-US" sz="2000" b="1" dirty="0" smtClean="0">
                  <a:latin typeface="Arial Bold" panose="020B0704020202020204" pitchFamily="34" charset="0"/>
                  <a:cs typeface="Arial Bold" panose="020B0704020202020204" pitchFamily="34" charset="0"/>
                </a:rPr>
                <a:t>2.1 </a:t>
              </a:r>
              <a:r>
                <a:rPr lang="en-US" altLang="en-US" sz="2000" b="1" dirty="0">
                  <a:latin typeface="Arial Bold" panose="020B0704020202020204" pitchFamily="34" charset="0"/>
                  <a:cs typeface="Arial Bold" panose="020B0704020202020204" pitchFamily="34" charset="0"/>
                </a:rPr>
                <a:t>million </a:t>
              </a:r>
              <a:r>
                <a:rPr lang="en-US" altLang="en-US" dirty="0">
                  <a:solidFill>
                    <a:srgbClr val="4D4D4D"/>
                  </a:solidFill>
                </a:rPr>
                <a:t>[</a:t>
              </a:r>
              <a:r>
                <a:rPr lang="en-US" altLang="en-US" dirty="0" smtClean="0">
                  <a:solidFill>
                    <a:srgbClr val="4D4D4D"/>
                  </a:solidFill>
                </a:rPr>
                <a:t>1.7 million–2.6 </a:t>
              </a:r>
              <a:r>
                <a:rPr lang="en-US" altLang="en-US" dirty="0">
                  <a:solidFill>
                    <a:srgbClr val="4D4D4D"/>
                  </a:solidFill>
                </a:rPr>
                <a:t>million]</a:t>
              </a:r>
            </a:p>
          </p:txBody>
        </p:sp>
        <p:sp>
          <p:nvSpPr>
            <p:cNvPr id="13317" name="Rectangle 27"/>
            <p:cNvSpPr>
              <a:spLocks noChangeArrowheads="1"/>
            </p:cNvSpPr>
            <p:nvPr/>
          </p:nvSpPr>
          <p:spPr bwMode="auto">
            <a:xfrm>
              <a:off x="4251325" y="3083360"/>
              <a:ext cx="2278063" cy="440120"/>
            </a:xfrm>
            <a:prstGeom prst="rect">
              <a:avLst/>
            </a:prstGeom>
            <a:noFill/>
            <a:ln>
              <a:noFill/>
            </a:ln>
            <a:effectLst>
              <a:outerShdw blurRad="38100" dist="25400" dir="2700000" algn="tl" rotWithShape="0">
                <a:schemeClr val="bg1">
                  <a:alpha val="70000"/>
                </a:scheme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defTabSz="935038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37931725" indent="-37474525" defTabSz="935038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defTabSz="935038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defTabSz="935038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defTabSz="935038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defTabSz="93503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defTabSz="93503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defTabSz="93503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defTabSz="93503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algn="ctr">
                <a:lnSpc>
                  <a:spcPct val="75000"/>
                </a:lnSpc>
              </a:pPr>
              <a:r>
                <a:rPr lang="en-US" altLang="en-US" sz="1200" b="1" dirty="0"/>
                <a:t>Middle East and North Africa</a:t>
              </a:r>
            </a:p>
            <a:p>
              <a:pPr algn="ctr">
                <a:lnSpc>
                  <a:spcPct val="75000"/>
                </a:lnSpc>
                <a:spcBef>
                  <a:spcPts val="200"/>
                </a:spcBef>
                <a:spcAft>
                  <a:spcPts val="100"/>
                </a:spcAft>
              </a:pPr>
              <a:r>
                <a:rPr lang="en-US" altLang="en-US" sz="1400" b="1" dirty="0" smtClean="0"/>
                <a:t>9300</a:t>
              </a:r>
              <a:endParaRPr lang="en-US" altLang="en-US" sz="1400" b="1" dirty="0"/>
            </a:p>
            <a:p>
              <a:pPr algn="ctr">
                <a:lnSpc>
                  <a:spcPct val="60000"/>
                </a:lnSpc>
              </a:pPr>
              <a:r>
                <a:rPr lang="en-US" altLang="en-US" sz="1000" b="1" dirty="0" smtClean="0">
                  <a:solidFill>
                    <a:srgbClr val="5F5F5F"/>
                  </a:solidFill>
                  <a:latin typeface="Arial Narrow" pitchFamily="34" charset="0"/>
                </a:rPr>
                <a:t>[7100–16 </a:t>
              </a:r>
              <a:r>
                <a:rPr lang="en-US" altLang="en-US" sz="1000" b="1" dirty="0">
                  <a:solidFill>
                    <a:srgbClr val="5F5F5F"/>
                  </a:solidFill>
                  <a:latin typeface="Arial Narrow" pitchFamily="34" charset="0"/>
                </a:rPr>
                <a:t>000]</a:t>
              </a:r>
            </a:p>
          </p:txBody>
        </p:sp>
        <p:sp>
          <p:nvSpPr>
            <p:cNvPr id="13318" name="Rectangle 28"/>
            <p:cNvSpPr>
              <a:spLocks noChangeArrowheads="1"/>
            </p:cNvSpPr>
            <p:nvPr/>
          </p:nvSpPr>
          <p:spPr bwMode="auto">
            <a:xfrm>
              <a:off x="3829310" y="3586544"/>
              <a:ext cx="1947862" cy="440120"/>
            </a:xfrm>
            <a:prstGeom prst="rect">
              <a:avLst/>
            </a:prstGeom>
            <a:noFill/>
            <a:ln>
              <a:noFill/>
            </a:ln>
            <a:effectLst>
              <a:outerShdw blurRad="38100" dist="25400" dir="2700000" algn="tl" rotWithShape="0">
                <a:schemeClr val="bg1">
                  <a:alpha val="70000"/>
                </a:scheme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defTabSz="935038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37931725" indent="-37474525" defTabSz="935038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defTabSz="935038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defTabSz="935038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defTabSz="935038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defTabSz="93503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defTabSz="93503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defTabSz="93503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defTabSz="93503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algn="ctr">
                <a:lnSpc>
                  <a:spcPct val="75000"/>
                </a:lnSpc>
              </a:pPr>
              <a:r>
                <a:rPr lang="en-US" altLang="en-US" sz="1200" b="1" dirty="0"/>
                <a:t>Western and central Africa</a:t>
              </a:r>
            </a:p>
            <a:p>
              <a:pPr algn="ctr">
                <a:lnSpc>
                  <a:spcPct val="75000"/>
                </a:lnSpc>
                <a:spcBef>
                  <a:spcPts val="200"/>
                </a:spcBef>
                <a:spcAft>
                  <a:spcPts val="100"/>
                </a:spcAft>
              </a:pPr>
              <a:r>
                <a:rPr lang="en-GB" altLang="en-US" sz="1400" b="1" dirty="0" smtClean="0"/>
                <a:t>550 </a:t>
              </a:r>
              <a:r>
                <a:rPr lang="en-GB" altLang="en-US" sz="1400" b="1" dirty="0"/>
                <a:t>000</a:t>
              </a:r>
              <a:endParaRPr lang="en-US" altLang="en-US" sz="1400" b="1" dirty="0"/>
            </a:p>
            <a:p>
              <a:pPr algn="ctr">
                <a:lnSpc>
                  <a:spcPct val="60000"/>
                </a:lnSpc>
              </a:pPr>
              <a:r>
                <a:rPr lang="en-US" altLang="en-US" sz="1000" b="1" dirty="0" smtClean="0">
                  <a:solidFill>
                    <a:srgbClr val="5F5F5F"/>
                  </a:solidFill>
                  <a:latin typeface="Arial Narrow" pitchFamily="34" charset="0"/>
                </a:rPr>
                <a:t>[390 000–730 </a:t>
              </a:r>
              <a:r>
                <a:rPr lang="en-US" altLang="en-US" sz="1000" b="1" dirty="0">
                  <a:solidFill>
                    <a:srgbClr val="5F5F5F"/>
                  </a:solidFill>
                  <a:latin typeface="Arial Narrow" pitchFamily="34" charset="0"/>
                </a:rPr>
                <a:t>000]</a:t>
              </a:r>
            </a:p>
          </p:txBody>
        </p:sp>
        <p:sp>
          <p:nvSpPr>
            <p:cNvPr id="13319" name="Rectangle 29"/>
            <p:cNvSpPr>
              <a:spLocks noChangeArrowheads="1"/>
            </p:cNvSpPr>
            <p:nvPr/>
          </p:nvSpPr>
          <p:spPr bwMode="auto">
            <a:xfrm>
              <a:off x="5800346" y="1995017"/>
              <a:ext cx="1739900" cy="464230"/>
            </a:xfrm>
            <a:prstGeom prst="rect">
              <a:avLst/>
            </a:prstGeom>
            <a:noFill/>
            <a:ln>
              <a:noFill/>
            </a:ln>
            <a:effectLst>
              <a:outerShdw blurRad="38100" dist="25400" dir="2700000" algn="tl" rotWithShape="0">
                <a:schemeClr val="bg1">
                  <a:alpha val="70000"/>
                </a:scheme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defTabSz="935038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37931725" indent="-37474525" defTabSz="935038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defTabSz="935038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defTabSz="935038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defTabSz="935038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defTabSz="93503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defTabSz="93503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defTabSz="93503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defTabSz="93503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algn="ctr">
                <a:lnSpc>
                  <a:spcPct val="75000"/>
                </a:lnSpc>
              </a:pPr>
              <a:r>
                <a:rPr lang="en-US" altLang="en-US" sz="1200" b="1" dirty="0"/>
                <a:t>Eastern Europe </a:t>
              </a:r>
              <a:br>
                <a:rPr lang="en-US" altLang="en-US" sz="1200" b="1" dirty="0"/>
              </a:br>
              <a:r>
                <a:rPr lang="en-US" altLang="en-US" sz="1200" b="1" dirty="0"/>
                <a:t>and central Asia</a:t>
              </a:r>
            </a:p>
            <a:p>
              <a:pPr algn="ctr">
                <a:lnSpc>
                  <a:spcPct val="75000"/>
                </a:lnSpc>
                <a:spcBef>
                  <a:spcPts val="200"/>
                </a:spcBef>
                <a:spcAft>
                  <a:spcPts val="100"/>
                </a:spcAft>
              </a:pPr>
              <a:r>
                <a:rPr lang="en-US" altLang="en-US" sz="1400" b="1" dirty="0"/>
                <a:t>…*</a:t>
              </a:r>
            </a:p>
          </p:txBody>
        </p:sp>
        <p:sp>
          <p:nvSpPr>
            <p:cNvPr id="13320" name="Rectangle 30"/>
            <p:cNvSpPr>
              <a:spLocks noChangeArrowheads="1"/>
            </p:cNvSpPr>
            <p:nvPr/>
          </p:nvSpPr>
          <p:spPr bwMode="auto">
            <a:xfrm>
              <a:off x="6765546" y="3847630"/>
              <a:ext cx="2197100" cy="440120"/>
            </a:xfrm>
            <a:prstGeom prst="rect">
              <a:avLst/>
            </a:prstGeom>
            <a:noFill/>
            <a:ln>
              <a:noFill/>
            </a:ln>
            <a:effectLst>
              <a:outerShdw blurRad="38100" dist="25400" dir="2700000" algn="tl" rotWithShape="0">
                <a:schemeClr val="bg1">
                  <a:alpha val="70000"/>
                </a:scheme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defTabSz="935038" eaLnBrk="0" hangingPunct="0">
                <a:tabLst>
                  <a:tab pos="285750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37931725" indent="-37474525" defTabSz="935038" eaLnBrk="0" hangingPunct="0">
                <a:tabLst>
                  <a:tab pos="285750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defTabSz="935038" eaLnBrk="0" hangingPunct="0">
                <a:tabLst>
                  <a:tab pos="285750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defTabSz="935038" eaLnBrk="0" hangingPunct="0">
                <a:tabLst>
                  <a:tab pos="285750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defTabSz="935038" eaLnBrk="0" hangingPunct="0">
                <a:tabLst>
                  <a:tab pos="285750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defTabSz="935038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85750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defTabSz="935038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85750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defTabSz="935038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85750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defTabSz="935038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85750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algn="ctr">
                <a:lnSpc>
                  <a:spcPct val="75000"/>
                </a:lnSpc>
              </a:pPr>
              <a:r>
                <a:rPr lang="en-US" altLang="en-US" sz="1200" b="1" dirty="0"/>
                <a:t>Asia and the Pacific</a:t>
              </a:r>
            </a:p>
            <a:p>
              <a:pPr algn="ctr">
                <a:lnSpc>
                  <a:spcPct val="75000"/>
                </a:lnSpc>
                <a:spcBef>
                  <a:spcPts val="200"/>
                </a:spcBef>
                <a:spcAft>
                  <a:spcPts val="100"/>
                </a:spcAft>
              </a:pPr>
              <a:r>
                <a:rPr lang="en-US" altLang="en-US" sz="1400" b="1" dirty="0"/>
                <a:t>190 000</a:t>
              </a:r>
            </a:p>
            <a:p>
              <a:pPr algn="ctr">
                <a:lnSpc>
                  <a:spcPct val="60000"/>
                </a:lnSpc>
              </a:pPr>
              <a:r>
                <a:rPr lang="en-US" altLang="en-US" sz="1000" b="1" dirty="0">
                  <a:solidFill>
                    <a:srgbClr val="5F5F5F"/>
                  </a:solidFill>
                  <a:latin typeface="Arial Narrow" pitchFamily="34" charset="0"/>
                </a:rPr>
                <a:t>[</a:t>
              </a:r>
              <a:r>
                <a:rPr lang="en-US" altLang="en-US" sz="1000" b="1" dirty="0" smtClean="0">
                  <a:solidFill>
                    <a:srgbClr val="5F5F5F"/>
                  </a:solidFill>
                  <a:latin typeface="Arial Narrow" pitchFamily="34" charset="0"/>
                </a:rPr>
                <a:t>130 000–280 </a:t>
              </a:r>
              <a:r>
                <a:rPr lang="en-US" altLang="en-US" sz="1000" b="1" dirty="0">
                  <a:solidFill>
                    <a:srgbClr val="5F5F5F"/>
                  </a:solidFill>
                  <a:latin typeface="Arial Narrow" pitchFamily="34" charset="0"/>
                </a:rPr>
                <a:t>000]</a:t>
              </a:r>
            </a:p>
          </p:txBody>
        </p:sp>
        <p:sp>
          <p:nvSpPr>
            <p:cNvPr id="13321" name="Rectangle 32"/>
            <p:cNvSpPr>
              <a:spLocks noChangeArrowheads="1"/>
            </p:cNvSpPr>
            <p:nvPr/>
          </p:nvSpPr>
          <p:spPr bwMode="auto">
            <a:xfrm>
              <a:off x="1327150" y="2276475"/>
              <a:ext cx="3698875" cy="325730"/>
            </a:xfrm>
            <a:prstGeom prst="rect">
              <a:avLst/>
            </a:prstGeom>
            <a:noFill/>
            <a:ln>
              <a:noFill/>
            </a:ln>
            <a:effectLst>
              <a:outerShdw blurRad="38100" dist="25400" dir="2700000" algn="tl" rotWithShape="0">
                <a:schemeClr val="bg1">
                  <a:alpha val="70000"/>
                </a:scheme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defTabSz="935038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37931725" indent="-37474525" defTabSz="935038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defTabSz="935038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defTabSz="935038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defTabSz="935038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defTabSz="93503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defTabSz="93503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defTabSz="93503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defTabSz="93503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algn="ctr">
                <a:lnSpc>
                  <a:spcPct val="75000"/>
                </a:lnSpc>
              </a:pPr>
              <a:r>
                <a:rPr lang="en-US" altLang="en-US" sz="1200" b="1" dirty="0"/>
                <a:t>North America and western and central Europe</a:t>
              </a:r>
            </a:p>
            <a:p>
              <a:pPr algn="ctr" eaLnBrk="1" hangingPunct="1">
                <a:lnSpc>
                  <a:spcPct val="75000"/>
                </a:lnSpc>
                <a:spcBef>
                  <a:spcPts val="200"/>
                </a:spcBef>
                <a:spcAft>
                  <a:spcPts val="100"/>
                </a:spcAft>
              </a:pPr>
              <a:r>
                <a:rPr lang="en-US" altLang="en-US" sz="1400" b="1" dirty="0"/>
                <a:t>…*</a:t>
              </a:r>
            </a:p>
          </p:txBody>
        </p:sp>
        <p:sp>
          <p:nvSpPr>
            <p:cNvPr id="13323" name="Rectangle 28"/>
            <p:cNvSpPr>
              <a:spLocks noChangeArrowheads="1"/>
            </p:cNvSpPr>
            <p:nvPr/>
          </p:nvSpPr>
          <p:spPr bwMode="auto">
            <a:xfrm>
              <a:off x="4364038" y="4257675"/>
              <a:ext cx="2182812" cy="440120"/>
            </a:xfrm>
            <a:prstGeom prst="rect">
              <a:avLst/>
            </a:prstGeom>
            <a:noFill/>
            <a:ln>
              <a:noFill/>
            </a:ln>
            <a:effectLst>
              <a:outerShdw blurRad="38100" dist="25400" dir="2700000" algn="tl" rotWithShape="0">
                <a:schemeClr val="bg1">
                  <a:alpha val="70000"/>
                </a:scheme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defTabSz="935038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37931725" indent="-37474525" defTabSz="935038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defTabSz="935038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defTabSz="935038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defTabSz="935038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defTabSz="93503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defTabSz="93503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defTabSz="93503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defTabSz="93503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algn="ctr">
                <a:lnSpc>
                  <a:spcPct val="75000"/>
                </a:lnSpc>
              </a:pPr>
              <a:r>
                <a:rPr lang="en-US" altLang="en-US" sz="1200" b="1" dirty="0"/>
                <a:t>Eastern and southern Africa</a:t>
              </a:r>
            </a:p>
            <a:p>
              <a:pPr algn="ctr">
                <a:lnSpc>
                  <a:spcPct val="75000"/>
                </a:lnSpc>
                <a:spcBef>
                  <a:spcPts val="200"/>
                </a:spcBef>
                <a:spcAft>
                  <a:spcPts val="100"/>
                </a:spcAft>
              </a:pPr>
              <a:r>
                <a:rPr lang="en-GB" altLang="en-US" sz="1400" b="1" dirty="0" smtClean="0"/>
                <a:t>1.3 </a:t>
              </a:r>
              <a:r>
                <a:rPr lang="en-GB" altLang="en-US" sz="1400" b="1" dirty="0"/>
                <a:t>million</a:t>
              </a:r>
              <a:endParaRPr lang="en-US" altLang="en-US" sz="1400" b="1" dirty="0"/>
            </a:p>
            <a:p>
              <a:pPr algn="ctr">
                <a:lnSpc>
                  <a:spcPct val="60000"/>
                </a:lnSpc>
              </a:pPr>
              <a:r>
                <a:rPr lang="en-US" altLang="en-US" sz="1000" b="1" dirty="0" smtClean="0">
                  <a:solidFill>
                    <a:srgbClr val="5F5F5F"/>
                  </a:solidFill>
                  <a:latin typeface="Arial Narrow" pitchFamily="34" charset="0"/>
                </a:rPr>
                <a:t>[1.1 million–1.6 </a:t>
              </a:r>
              <a:r>
                <a:rPr lang="en-US" altLang="en-US" sz="1000" b="1" dirty="0">
                  <a:solidFill>
                    <a:srgbClr val="5F5F5F"/>
                  </a:solidFill>
                  <a:latin typeface="Arial Narrow" pitchFamily="34" charset="0"/>
                </a:rPr>
                <a:t>million]</a:t>
              </a:r>
            </a:p>
          </p:txBody>
        </p:sp>
        <p:sp>
          <p:nvSpPr>
            <p:cNvPr id="12" name="Rectangle 33"/>
            <p:cNvSpPr>
              <a:spLocks noChangeArrowheads="1"/>
            </p:cNvSpPr>
            <p:nvPr/>
          </p:nvSpPr>
          <p:spPr bwMode="auto">
            <a:xfrm>
              <a:off x="2373313" y="4150241"/>
              <a:ext cx="1762125" cy="430887"/>
            </a:xfrm>
            <a:prstGeom prst="rect">
              <a:avLst/>
            </a:prstGeom>
            <a:noFill/>
            <a:ln>
              <a:noFill/>
            </a:ln>
            <a:effectLst>
              <a:outerShdw blurRad="38100" dist="25400" dir="2700000" algn="tl" rotWithShape="0">
                <a:schemeClr val="bg1">
                  <a:alpha val="70000"/>
                </a:scheme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defTabSz="935038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37931725" indent="-37474525" defTabSz="935038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defTabSz="935038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defTabSz="935038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defTabSz="935038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defTabSz="93503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defTabSz="93503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defTabSz="93503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defTabSz="93503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algn="ctr">
                <a:lnSpc>
                  <a:spcPct val="75000"/>
                </a:lnSpc>
              </a:pPr>
              <a:r>
                <a:rPr lang="en-US" altLang="en-US" sz="1200" b="1" dirty="0" smtClean="0"/>
                <a:t>Latin America </a:t>
              </a:r>
            </a:p>
            <a:p>
              <a:pPr algn="ctr">
                <a:lnSpc>
                  <a:spcPct val="75000"/>
                </a:lnSpc>
                <a:spcBef>
                  <a:spcPts val="200"/>
                </a:spcBef>
                <a:spcAft>
                  <a:spcPts val="100"/>
                </a:spcAft>
              </a:pPr>
              <a:r>
                <a:rPr lang="en-US" altLang="en-US" sz="1400" b="1" dirty="0" smtClean="0"/>
                <a:t>24 000</a:t>
              </a:r>
              <a:endParaRPr lang="en-US" altLang="en-US" sz="1400" b="1" dirty="0"/>
            </a:p>
            <a:p>
              <a:pPr algn="ctr">
                <a:lnSpc>
                  <a:spcPct val="60000"/>
                </a:lnSpc>
              </a:pPr>
              <a:r>
                <a:rPr lang="en-US" altLang="en-US" sz="1000" b="1" dirty="0" smtClean="0">
                  <a:solidFill>
                    <a:srgbClr val="5F5F5F"/>
                  </a:solidFill>
                  <a:latin typeface="Arial Narrow" pitchFamily="34" charset="0"/>
                </a:rPr>
                <a:t>[20 000–29 000]</a:t>
              </a:r>
              <a:endParaRPr lang="en-US" altLang="en-US" sz="1000" b="1" dirty="0">
                <a:solidFill>
                  <a:srgbClr val="5F5F5F"/>
                </a:solidFill>
                <a:latin typeface="Arial Narrow" pitchFamily="34" charset="0"/>
              </a:endParaRPr>
            </a:p>
          </p:txBody>
        </p:sp>
        <p:sp>
          <p:nvSpPr>
            <p:cNvPr id="13" name="Rectangle 33"/>
            <p:cNvSpPr>
              <a:spLocks noChangeArrowheads="1"/>
            </p:cNvSpPr>
            <p:nvPr/>
          </p:nvSpPr>
          <p:spPr bwMode="auto">
            <a:xfrm>
              <a:off x="2119164" y="3140968"/>
              <a:ext cx="1762125" cy="430887"/>
            </a:xfrm>
            <a:prstGeom prst="rect">
              <a:avLst/>
            </a:prstGeom>
            <a:noFill/>
            <a:ln>
              <a:noFill/>
            </a:ln>
            <a:effectLst>
              <a:outerShdw blurRad="38100" dist="25400" dir="2700000" algn="tl" rotWithShape="0">
                <a:schemeClr val="bg1">
                  <a:alpha val="70000"/>
                </a:scheme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defTabSz="935038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37931725" indent="-37474525" defTabSz="935038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defTabSz="935038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defTabSz="935038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defTabSz="935038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defTabSz="93503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defTabSz="93503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defTabSz="93503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defTabSz="93503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algn="ctr">
                <a:lnSpc>
                  <a:spcPct val="75000"/>
                </a:lnSpc>
              </a:pPr>
              <a:r>
                <a:rPr lang="en-US" altLang="en-US" sz="1200" b="1" dirty="0" smtClean="0"/>
                <a:t>Caribbean</a:t>
              </a:r>
              <a:endParaRPr lang="en-US" altLang="en-US" sz="1200" b="1" dirty="0"/>
            </a:p>
            <a:p>
              <a:pPr algn="ctr">
                <a:lnSpc>
                  <a:spcPct val="75000"/>
                </a:lnSpc>
                <a:spcBef>
                  <a:spcPts val="200"/>
                </a:spcBef>
                <a:spcAft>
                  <a:spcPts val="100"/>
                </a:spcAft>
              </a:pPr>
              <a:r>
                <a:rPr lang="en-US" altLang="en-US" sz="1400" b="1" dirty="0" smtClean="0"/>
                <a:t>10 000</a:t>
              </a:r>
              <a:endParaRPr lang="en-US" altLang="en-US" sz="1400" b="1" dirty="0"/>
            </a:p>
            <a:p>
              <a:pPr algn="ctr">
                <a:lnSpc>
                  <a:spcPct val="60000"/>
                </a:lnSpc>
              </a:pPr>
              <a:r>
                <a:rPr lang="en-US" altLang="en-US" sz="1000" b="1" dirty="0" smtClean="0">
                  <a:solidFill>
                    <a:srgbClr val="5F5F5F"/>
                  </a:solidFill>
                  <a:latin typeface="Arial Narrow" pitchFamily="34" charset="0"/>
                </a:rPr>
                <a:t>[8700–12 000]</a:t>
              </a:r>
              <a:endParaRPr lang="en-US" altLang="en-US" sz="1000" b="1" dirty="0">
                <a:solidFill>
                  <a:srgbClr val="5F5F5F"/>
                </a:solidFill>
                <a:latin typeface="Arial Narrow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606425" y="730250"/>
            <a:ext cx="9585325" cy="5199063"/>
            <a:chOff x="606425" y="730250"/>
            <a:chExt cx="9585325" cy="5199063"/>
          </a:xfrm>
        </p:grpSpPr>
        <p:pic>
          <p:nvPicPr>
            <p:cNvPr id="22" name="Picture 21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246894" y="1504950"/>
              <a:ext cx="8029861" cy="3878199"/>
            </a:xfrm>
            <a:prstGeom prst="rect">
              <a:avLst/>
            </a:prstGeom>
          </p:spPr>
        </p:pic>
        <p:sp>
          <p:nvSpPr>
            <p:cNvPr id="14339" name="Rectangle 37"/>
            <p:cNvSpPr>
              <a:spLocks noChangeArrowheads="1"/>
            </p:cNvSpPr>
            <p:nvPr/>
          </p:nvSpPr>
          <p:spPr bwMode="auto">
            <a:xfrm>
              <a:off x="606425" y="730250"/>
              <a:ext cx="9585325" cy="4159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defTabSz="4572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37931725" indent="-37474525" defTabSz="4572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defTabSz="4572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defTabSz="4572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defTabSz="4572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eaLnBrk="1" hangingPunct="1">
                <a:defRPr/>
              </a:pPr>
              <a:r>
                <a:rPr lang="en-US" altLang="en-US" sz="2100" spc="-30" dirty="0" smtClean="0">
                  <a:latin typeface="Arial Bold" charset="0"/>
                </a:rPr>
                <a:t>Estimated number of children (&lt;15 years) newly infected with HIV </a:t>
              </a:r>
              <a:r>
                <a:rPr lang="en-US" altLang="en-US" sz="2100" b="1" spc="-30" dirty="0" smtClean="0">
                  <a:solidFill>
                    <a:srgbClr val="E31837"/>
                  </a:solidFill>
                  <a:latin typeface="Arial Bold" charset="0"/>
                  <a:sym typeface="Webdings" pitchFamily="18" charset="2"/>
                </a:rPr>
                <a:t></a:t>
              </a:r>
              <a:r>
                <a:rPr lang="en-US" altLang="en-US" sz="2100" spc="-30" dirty="0" smtClean="0">
                  <a:latin typeface="Arial Bold" charset="0"/>
                </a:rPr>
                <a:t> 2016 </a:t>
              </a:r>
            </a:p>
          </p:txBody>
        </p:sp>
        <p:sp>
          <p:nvSpPr>
            <p:cNvPr id="14340" name="Rectangle 38"/>
            <p:cNvSpPr>
              <a:spLocks noChangeArrowheads="1"/>
            </p:cNvSpPr>
            <p:nvPr/>
          </p:nvSpPr>
          <p:spPr bwMode="auto">
            <a:xfrm>
              <a:off x="1555750" y="5529263"/>
              <a:ext cx="7418388" cy="4000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4184" tIns="47092" rIns="94184" bIns="47092">
              <a:spAutoFit/>
            </a:bodyPr>
            <a:lstStyle>
              <a:lvl1pPr defTabSz="935038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37931725" indent="-37474525" defTabSz="935038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defTabSz="935038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defTabSz="935038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defTabSz="935038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defTabSz="93503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defTabSz="93503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defTabSz="93503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defTabSz="93503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algn="ctr"/>
              <a:r>
                <a:rPr lang="en-US" altLang="en-US" sz="2000" b="1" dirty="0"/>
                <a:t>Total: </a:t>
              </a:r>
              <a:r>
                <a:rPr lang="en-US" altLang="en-US" sz="2000" b="1" dirty="0" smtClean="0"/>
                <a:t>160 </a:t>
              </a:r>
              <a:r>
                <a:rPr lang="en-US" altLang="en-US" sz="2000" b="1" dirty="0"/>
                <a:t>000 </a:t>
              </a:r>
              <a:r>
                <a:rPr lang="en-US" altLang="en-US" dirty="0">
                  <a:solidFill>
                    <a:srgbClr val="4D4D4D"/>
                  </a:solidFill>
                </a:rPr>
                <a:t>[</a:t>
              </a:r>
              <a:r>
                <a:rPr lang="en-US" altLang="en-US" dirty="0" smtClean="0">
                  <a:solidFill>
                    <a:srgbClr val="4D4D4D"/>
                  </a:solidFill>
                </a:rPr>
                <a:t>100 000–220 </a:t>
              </a:r>
              <a:r>
                <a:rPr lang="en-US" altLang="en-US" dirty="0">
                  <a:solidFill>
                    <a:srgbClr val="4D4D4D"/>
                  </a:solidFill>
                </a:rPr>
                <a:t>000]</a:t>
              </a:r>
            </a:p>
          </p:txBody>
        </p:sp>
        <p:sp>
          <p:nvSpPr>
            <p:cNvPr id="14" name="Rectangle 27"/>
            <p:cNvSpPr>
              <a:spLocks noChangeArrowheads="1"/>
            </p:cNvSpPr>
            <p:nvPr/>
          </p:nvSpPr>
          <p:spPr bwMode="auto">
            <a:xfrm>
              <a:off x="4251325" y="3083360"/>
              <a:ext cx="2278063" cy="440120"/>
            </a:xfrm>
            <a:prstGeom prst="rect">
              <a:avLst/>
            </a:prstGeom>
            <a:noFill/>
            <a:ln>
              <a:noFill/>
            </a:ln>
            <a:effectLst>
              <a:outerShdw blurRad="38100" dist="25400" dir="2700000" algn="tl" rotWithShape="0">
                <a:schemeClr val="bg1">
                  <a:alpha val="70000"/>
                </a:scheme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defTabSz="935038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37931725" indent="-37474525" defTabSz="935038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defTabSz="935038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defTabSz="935038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defTabSz="935038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defTabSz="93503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defTabSz="93503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defTabSz="93503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defTabSz="93503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algn="ctr">
                <a:lnSpc>
                  <a:spcPct val="75000"/>
                </a:lnSpc>
              </a:pPr>
              <a:r>
                <a:rPr lang="en-US" altLang="en-US" sz="1200" b="1" dirty="0"/>
                <a:t>Middle East and North Africa</a:t>
              </a:r>
            </a:p>
            <a:p>
              <a:pPr algn="ctr">
                <a:lnSpc>
                  <a:spcPct val="75000"/>
                </a:lnSpc>
                <a:spcBef>
                  <a:spcPts val="200"/>
                </a:spcBef>
                <a:spcAft>
                  <a:spcPts val="100"/>
                </a:spcAft>
              </a:pPr>
              <a:r>
                <a:rPr lang="en-US" altLang="en-US" sz="1400" b="1" dirty="0" smtClean="0"/>
                <a:t>1400</a:t>
              </a:r>
              <a:endParaRPr lang="en-US" altLang="en-US" sz="1400" b="1" dirty="0"/>
            </a:p>
            <a:p>
              <a:pPr algn="ctr">
                <a:lnSpc>
                  <a:spcPct val="60000"/>
                </a:lnSpc>
              </a:pPr>
              <a:r>
                <a:rPr lang="en-US" altLang="en-US" sz="1000" b="1" dirty="0" smtClean="0">
                  <a:solidFill>
                    <a:srgbClr val="5F5F5F"/>
                  </a:solidFill>
                  <a:latin typeface="Arial Narrow" pitchFamily="34" charset="0"/>
                </a:rPr>
                <a:t>[&lt;1000–3300</a:t>
              </a:r>
              <a:r>
                <a:rPr lang="en-US" altLang="en-US" sz="1000" b="1" dirty="0">
                  <a:solidFill>
                    <a:srgbClr val="5F5F5F"/>
                  </a:solidFill>
                  <a:latin typeface="Arial Narrow" pitchFamily="34" charset="0"/>
                </a:rPr>
                <a:t>]</a:t>
              </a:r>
            </a:p>
          </p:txBody>
        </p:sp>
        <p:sp>
          <p:nvSpPr>
            <p:cNvPr id="15" name="Rectangle 28"/>
            <p:cNvSpPr>
              <a:spLocks noChangeArrowheads="1"/>
            </p:cNvSpPr>
            <p:nvPr/>
          </p:nvSpPr>
          <p:spPr bwMode="auto">
            <a:xfrm>
              <a:off x="3829310" y="3586544"/>
              <a:ext cx="1947862" cy="440120"/>
            </a:xfrm>
            <a:prstGeom prst="rect">
              <a:avLst/>
            </a:prstGeom>
            <a:noFill/>
            <a:ln>
              <a:noFill/>
            </a:ln>
            <a:effectLst>
              <a:outerShdw blurRad="38100" dist="25400" dir="2700000" algn="tl" rotWithShape="0">
                <a:schemeClr val="bg1">
                  <a:alpha val="70000"/>
                </a:scheme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defTabSz="935038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37931725" indent="-37474525" defTabSz="935038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defTabSz="935038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defTabSz="935038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defTabSz="935038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defTabSz="93503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defTabSz="93503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defTabSz="93503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defTabSz="93503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algn="ctr">
                <a:lnSpc>
                  <a:spcPct val="75000"/>
                </a:lnSpc>
              </a:pPr>
              <a:r>
                <a:rPr lang="en-US" altLang="en-US" sz="1200" b="1" dirty="0"/>
                <a:t>Western and central Africa</a:t>
              </a:r>
            </a:p>
            <a:p>
              <a:pPr algn="ctr">
                <a:lnSpc>
                  <a:spcPct val="75000"/>
                </a:lnSpc>
                <a:spcBef>
                  <a:spcPts val="200"/>
                </a:spcBef>
                <a:spcAft>
                  <a:spcPts val="100"/>
                </a:spcAft>
              </a:pPr>
              <a:r>
                <a:rPr lang="en-GB" altLang="en-US" sz="1400" b="1" dirty="0"/>
                <a:t>6</a:t>
              </a:r>
              <a:r>
                <a:rPr lang="en-GB" altLang="en-US" sz="1400" b="1" dirty="0" smtClean="0"/>
                <a:t>0 </a:t>
              </a:r>
              <a:r>
                <a:rPr lang="en-GB" altLang="en-US" sz="1400" b="1" dirty="0"/>
                <a:t>000</a:t>
              </a:r>
              <a:endParaRPr lang="en-US" altLang="en-US" sz="1400" b="1" dirty="0"/>
            </a:p>
            <a:p>
              <a:pPr algn="ctr">
                <a:lnSpc>
                  <a:spcPct val="60000"/>
                </a:lnSpc>
              </a:pPr>
              <a:r>
                <a:rPr lang="en-US" altLang="en-US" sz="1000" b="1" dirty="0" smtClean="0">
                  <a:solidFill>
                    <a:srgbClr val="5F5F5F"/>
                  </a:solidFill>
                  <a:latin typeface="Arial Narrow" pitchFamily="34" charset="0"/>
                </a:rPr>
                <a:t>[35 000–89 </a:t>
              </a:r>
              <a:r>
                <a:rPr lang="en-US" altLang="en-US" sz="1000" b="1" dirty="0">
                  <a:solidFill>
                    <a:srgbClr val="5F5F5F"/>
                  </a:solidFill>
                  <a:latin typeface="Arial Narrow" pitchFamily="34" charset="0"/>
                </a:rPr>
                <a:t>000]</a:t>
              </a:r>
            </a:p>
          </p:txBody>
        </p:sp>
        <p:sp>
          <p:nvSpPr>
            <p:cNvPr id="16" name="Rectangle 29"/>
            <p:cNvSpPr>
              <a:spLocks noChangeArrowheads="1"/>
            </p:cNvSpPr>
            <p:nvPr/>
          </p:nvSpPr>
          <p:spPr bwMode="auto">
            <a:xfrm>
              <a:off x="5800338" y="1995017"/>
              <a:ext cx="1739900" cy="464230"/>
            </a:xfrm>
            <a:prstGeom prst="rect">
              <a:avLst/>
            </a:prstGeom>
            <a:noFill/>
            <a:ln>
              <a:noFill/>
            </a:ln>
            <a:effectLst>
              <a:outerShdw blurRad="38100" dist="25400" dir="2700000" algn="tl" rotWithShape="0">
                <a:schemeClr val="bg1">
                  <a:alpha val="70000"/>
                </a:scheme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defTabSz="935038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37931725" indent="-37474525" defTabSz="935038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defTabSz="935038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defTabSz="935038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defTabSz="935038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defTabSz="93503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defTabSz="93503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defTabSz="93503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defTabSz="93503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algn="ctr">
                <a:lnSpc>
                  <a:spcPct val="75000"/>
                </a:lnSpc>
              </a:pPr>
              <a:r>
                <a:rPr lang="en-US" altLang="en-US" sz="1200" b="1" dirty="0"/>
                <a:t>Eastern Europe </a:t>
              </a:r>
              <a:br>
                <a:rPr lang="en-US" altLang="en-US" sz="1200" b="1" dirty="0"/>
              </a:br>
              <a:r>
                <a:rPr lang="en-US" altLang="en-US" sz="1200" b="1" dirty="0"/>
                <a:t>and central Asia</a:t>
              </a:r>
            </a:p>
            <a:p>
              <a:pPr algn="ctr">
                <a:lnSpc>
                  <a:spcPct val="75000"/>
                </a:lnSpc>
                <a:spcBef>
                  <a:spcPts val="200"/>
                </a:spcBef>
                <a:spcAft>
                  <a:spcPts val="100"/>
                </a:spcAft>
              </a:pPr>
              <a:r>
                <a:rPr lang="en-US" altLang="en-US" sz="1400" b="1" dirty="0"/>
                <a:t>…*</a:t>
              </a:r>
            </a:p>
          </p:txBody>
        </p:sp>
        <p:sp>
          <p:nvSpPr>
            <p:cNvPr id="17" name="Rectangle 30"/>
            <p:cNvSpPr>
              <a:spLocks noChangeArrowheads="1"/>
            </p:cNvSpPr>
            <p:nvPr/>
          </p:nvSpPr>
          <p:spPr bwMode="auto">
            <a:xfrm>
              <a:off x="6765538" y="3847630"/>
              <a:ext cx="2197100" cy="440120"/>
            </a:xfrm>
            <a:prstGeom prst="rect">
              <a:avLst/>
            </a:prstGeom>
            <a:noFill/>
            <a:ln>
              <a:noFill/>
            </a:ln>
            <a:effectLst>
              <a:outerShdw blurRad="38100" dist="25400" dir="2700000" algn="tl" rotWithShape="0">
                <a:schemeClr val="bg1">
                  <a:alpha val="70000"/>
                </a:scheme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defTabSz="935038" eaLnBrk="0" hangingPunct="0">
                <a:tabLst>
                  <a:tab pos="285750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37931725" indent="-37474525" defTabSz="935038" eaLnBrk="0" hangingPunct="0">
                <a:tabLst>
                  <a:tab pos="285750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defTabSz="935038" eaLnBrk="0" hangingPunct="0">
                <a:tabLst>
                  <a:tab pos="285750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defTabSz="935038" eaLnBrk="0" hangingPunct="0">
                <a:tabLst>
                  <a:tab pos="285750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defTabSz="935038" eaLnBrk="0" hangingPunct="0">
                <a:tabLst>
                  <a:tab pos="285750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defTabSz="935038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85750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defTabSz="935038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85750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defTabSz="935038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85750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defTabSz="935038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85750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algn="ctr">
                <a:lnSpc>
                  <a:spcPct val="75000"/>
                </a:lnSpc>
              </a:pPr>
              <a:r>
                <a:rPr lang="en-US" altLang="en-US" sz="1200" b="1" dirty="0"/>
                <a:t>Asia and the Pacific</a:t>
              </a:r>
            </a:p>
            <a:p>
              <a:pPr algn="ctr">
                <a:lnSpc>
                  <a:spcPct val="75000"/>
                </a:lnSpc>
                <a:spcBef>
                  <a:spcPts val="200"/>
                </a:spcBef>
                <a:spcAft>
                  <a:spcPts val="100"/>
                </a:spcAft>
              </a:pPr>
              <a:r>
                <a:rPr lang="en-US" altLang="en-US" sz="1400" b="1" dirty="0" smtClean="0"/>
                <a:t>15 </a:t>
              </a:r>
              <a:r>
                <a:rPr lang="en-US" altLang="en-US" sz="1400" b="1" dirty="0"/>
                <a:t>000</a:t>
              </a:r>
            </a:p>
            <a:p>
              <a:pPr algn="ctr">
                <a:lnSpc>
                  <a:spcPct val="60000"/>
                </a:lnSpc>
              </a:pPr>
              <a:r>
                <a:rPr lang="en-US" altLang="en-US" sz="1000" b="1" dirty="0" smtClean="0">
                  <a:solidFill>
                    <a:srgbClr val="5F5F5F"/>
                  </a:solidFill>
                  <a:latin typeface="Arial Narrow" pitchFamily="34" charset="0"/>
                </a:rPr>
                <a:t>[7700–26 </a:t>
              </a:r>
              <a:r>
                <a:rPr lang="en-US" altLang="en-US" sz="1000" b="1" dirty="0">
                  <a:solidFill>
                    <a:srgbClr val="5F5F5F"/>
                  </a:solidFill>
                  <a:latin typeface="Arial Narrow" pitchFamily="34" charset="0"/>
                </a:rPr>
                <a:t>000]</a:t>
              </a:r>
            </a:p>
          </p:txBody>
        </p:sp>
        <p:sp>
          <p:nvSpPr>
            <p:cNvPr id="18" name="Rectangle 32"/>
            <p:cNvSpPr>
              <a:spLocks noChangeArrowheads="1"/>
            </p:cNvSpPr>
            <p:nvPr/>
          </p:nvSpPr>
          <p:spPr bwMode="auto">
            <a:xfrm>
              <a:off x="1327150" y="2276475"/>
              <a:ext cx="3698875" cy="325730"/>
            </a:xfrm>
            <a:prstGeom prst="rect">
              <a:avLst/>
            </a:prstGeom>
            <a:noFill/>
            <a:ln>
              <a:noFill/>
            </a:ln>
            <a:effectLst>
              <a:outerShdw blurRad="38100" dist="25400" dir="2700000" algn="tl" rotWithShape="0">
                <a:schemeClr val="bg1">
                  <a:alpha val="70000"/>
                </a:scheme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defTabSz="935038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37931725" indent="-37474525" defTabSz="935038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defTabSz="935038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defTabSz="935038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defTabSz="935038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defTabSz="93503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defTabSz="93503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defTabSz="93503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defTabSz="93503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algn="ctr">
                <a:lnSpc>
                  <a:spcPct val="75000"/>
                </a:lnSpc>
              </a:pPr>
              <a:r>
                <a:rPr lang="en-US" altLang="en-US" sz="1200" b="1" dirty="0"/>
                <a:t>North America and western and central Europe</a:t>
              </a:r>
            </a:p>
            <a:p>
              <a:pPr algn="ctr" eaLnBrk="1" hangingPunct="1">
                <a:lnSpc>
                  <a:spcPct val="75000"/>
                </a:lnSpc>
                <a:spcBef>
                  <a:spcPts val="200"/>
                </a:spcBef>
                <a:spcAft>
                  <a:spcPts val="100"/>
                </a:spcAft>
              </a:pPr>
              <a:r>
                <a:rPr lang="en-US" altLang="en-US" sz="1400" b="1" dirty="0"/>
                <a:t>…*</a:t>
              </a:r>
            </a:p>
          </p:txBody>
        </p:sp>
        <p:sp>
          <p:nvSpPr>
            <p:cNvPr id="19" name="Rectangle 28"/>
            <p:cNvSpPr>
              <a:spLocks noChangeArrowheads="1"/>
            </p:cNvSpPr>
            <p:nvPr/>
          </p:nvSpPr>
          <p:spPr bwMode="auto">
            <a:xfrm>
              <a:off x="4364038" y="4257675"/>
              <a:ext cx="2182812" cy="440120"/>
            </a:xfrm>
            <a:prstGeom prst="rect">
              <a:avLst/>
            </a:prstGeom>
            <a:noFill/>
            <a:ln>
              <a:noFill/>
            </a:ln>
            <a:effectLst>
              <a:outerShdw blurRad="38100" dist="25400" dir="2700000" algn="tl" rotWithShape="0">
                <a:schemeClr val="bg1">
                  <a:alpha val="70000"/>
                </a:scheme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defTabSz="935038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37931725" indent="-37474525" defTabSz="935038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defTabSz="935038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defTabSz="935038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defTabSz="935038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defTabSz="93503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defTabSz="93503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defTabSz="93503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defTabSz="93503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algn="ctr">
                <a:lnSpc>
                  <a:spcPct val="75000"/>
                </a:lnSpc>
              </a:pPr>
              <a:r>
                <a:rPr lang="en-US" altLang="en-US" sz="1200" b="1" dirty="0"/>
                <a:t>Eastern and southern Africa</a:t>
              </a:r>
            </a:p>
            <a:p>
              <a:pPr algn="ctr">
                <a:lnSpc>
                  <a:spcPct val="75000"/>
                </a:lnSpc>
                <a:spcBef>
                  <a:spcPts val="200"/>
                </a:spcBef>
                <a:spcAft>
                  <a:spcPts val="100"/>
                </a:spcAft>
              </a:pPr>
              <a:r>
                <a:rPr lang="en-GB" altLang="en-US" sz="1400" b="1" dirty="0" smtClean="0"/>
                <a:t>77 000</a:t>
              </a:r>
              <a:endParaRPr lang="en-US" altLang="en-US" sz="1400" b="1" dirty="0"/>
            </a:p>
            <a:p>
              <a:pPr algn="ctr">
                <a:lnSpc>
                  <a:spcPct val="60000"/>
                </a:lnSpc>
              </a:pPr>
              <a:r>
                <a:rPr lang="en-US" altLang="en-US" sz="1000" b="1" dirty="0" smtClean="0">
                  <a:solidFill>
                    <a:srgbClr val="5F5F5F"/>
                  </a:solidFill>
                  <a:latin typeface="Arial Narrow" pitchFamily="34" charset="0"/>
                </a:rPr>
                <a:t>[52 000–110 000]</a:t>
              </a:r>
              <a:endParaRPr lang="en-US" altLang="en-US" sz="1000" b="1" dirty="0">
                <a:solidFill>
                  <a:srgbClr val="5F5F5F"/>
                </a:solidFill>
                <a:latin typeface="Arial Narrow" pitchFamily="34" charset="0"/>
              </a:endParaRPr>
            </a:p>
          </p:txBody>
        </p:sp>
        <p:sp>
          <p:nvSpPr>
            <p:cNvPr id="20" name="Rectangle 33"/>
            <p:cNvSpPr>
              <a:spLocks noChangeArrowheads="1"/>
            </p:cNvSpPr>
            <p:nvPr/>
          </p:nvSpPr>
          <p:spPr bwMode="auto">
            <a:xfrm>
              <a:off x="2373313" y="4150241"/>
              <a:ext cx="1762125" cy="430887"/>
            </a:xfrm>
            <a:prstGeom prst="rect">
              <a:avLst/>
            </a:prstGeom>
            <a:noFill/>
            <a:ln>
              <a:noFill/>
            </a:ln>
            <a:effectLst>
              <a:outerShdw blurRad="38100" dist="25400" dir="2700000" algn="tl" rotWithShape="0">
                <a:schemeClr val="bg1">
                  <a:alpha val="70000"/>
                </a:scheme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defTabSz="935038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37931725" indent="-37474525" defTabSz="935038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defTabSz="935038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defTabSz="935038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defTabSz="935038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defTabSz="93503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defTabSz="93503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defTabSz="93503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defTabSz="93503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algn="ctr">
                <a:lnSpc>
                  <a:spcPct val="75000"/>
                </a:lnSpc>
              </a:pPr>
              <a:r>
                <a:rPr lang="en-US" altLang="en-US" sz="1200" b="1" dirty="0" smtClean="0"/>
                <a:t>Latin America </a:t>
              </a:r>
            </a:p>
            <a:p>
              <a:pPr algn="ctr">
                <a:lnSpc>
                  <a:spcPct val="75000"/>
                </a:lnSpc>
                <a:spcBef>
                  <a:spcPts val="200"/>
                </a:spcBef>
                <a:spcAft>
                  <a:spcPts val="100"/>
                </a:spcAft>
              </a:pPr>
              <a:r>
                <a:rPr lang="en-US" altLang="en-US" sz="1400" b="1" dirty="0" smtClean="0"/>
                <a:t>1800</a:t>
              </a:r>
              <a:endParaRPr lang="en-US" altLang="en-US" sz="1400" b="1" dirty="0"/>
            </a:p>
            <a:p>
              <a:pPr algn="ctr">
                <a:lnSpc>
                  <a:spcPct val="60000"/>
                </a:lnSpc>
              </a:pPr>
              <a:r>
                <a:rPr lang="en-US" altLang="en-US" sz="1000" b="1" dirty="0" smtClean="0">
                  <a:solidFill>
                    <a:srgbClr val="5F5F5F"/>
                  </a:solidFill>
                  <a:latin typeface="Arial Narrow" pitchFamily="34" charset="0"/>
                </a:rPr>
                <a:t>[1300–2400]</a:t>
              </a:r>
              <a:endParaRPr lang="en-US" altLang="en-US" sz="1000" b="1" dirty="0">
                <a:solidFill>
                  <a:srgbClr val="5F5F5F"/>
                </a:solidFill>
                <a:latin typeface="Arial Narrow" pitchFamily="34" charset="0"/>
              </a:endParaRPr>
            </a:p>
          </p:txBody>
        </p:sp>
        <p:sp>
          <p:nvSpPr>
            <p:cNvPr id="21" name="Rectangle 33"/>
            <p:cNvSpPr>
              <a:spLocks noChangeArrowheads="1"/>
            </p:cNvSpPr>
            <p:nvPr/>
          </p:nvSpPr>
          <p:spPr bwMode="auto">
            <a:xfrm>
              <a:off x="2119164" y="3140968"/>
              <a:ext cx="1762125" cy="430887"/>
            </a:xfrm>
            <a:prstGeom prst="rect">
              <a:avLst/>
            </a:prstGeom>
            <a:noFill/>
            <a:ln>
              <a:noFill/>
            </a:ln>
            <a:effectLst>
              <a:outerShdw blurRad="38100" dist="25400" dir="2700000" algn="tl" rotWithShape="0">
                <a:schemeClr val="bg1">
                  <a:alpha val="70000"/>
                </a:scheme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defTabSz="935038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37931725" indent="-37474525" defTabSz="935038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defTabSz="935038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defTabSz="935038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defTabSz="935038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defTabSz="93503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defTabSz="93503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defTabSz="93503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defTabSz="93503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algn="ctr">
                <a:lnSpc>
                  <a:spcPct val="75000"/>
                </a:lnSpc>
              </a:pPr>
              <a:r>
                <a:rPr lang="en-US" altLang="en-US" sz="1200" b="1" dirty="0" smtClean="0"/>
                <a:t>Caribbean</a:t>
              </a:r>
              <a:endParaRPr lang="en-US" altLang="en-US" sz="1200" b="1" dirty="0"/>
            </a:p>
            <a:p>
              <a:pPr algn="ctr">
                <a:lnSpc>
                  <a:spcPct val="75000"/>
                </a:lnSpc>
                <a:spcBef>
                  <a:spcPts val="200"/>
                </a:spcBef>
                <a:spcAft>
                  <a:spcPts val="100"/>
                </a:spcAft>
              </a:pPr>
              <a:r>
                <a:rPr lang="en-US" altLang="en-US" sz="1400" b="1" dirty="0" smtClean="0"/>
                <a:t>&lt;1000</a:t>
              </a:r>
              <a:endParaRPr lang="en-US" altLang="en-US" sz="1400" b="1" dirty="0"/>
            </a:p>
            <a:p>
              <a:pPr algn="ctr">
                <a:lnSpc>
                  <a:spcPct val="60000"/>
                </a:lnSpc>
              </a:pPr>
              <a:r>
                <a:rPr lang="en-US" altLang="en-US" sz="1000" b="1" dirty="0" smtClean="0">
                  <a:solidFill>
                    <a:srgbClr val="5F5F5F"/>
                  </a:solidFill>
                  <a:latin typeface="Arial Narrow" pitchFamily="34" charset="0"/>
                </a:rPr>
                <a:t>[&lt;1000 – &lt;1000]</a:t>
              </a:r>
              <a:endParaRPr lang="en-US" altLang="en-US" sz="1000" b="1" dirty="0">
                <a:solidFill>
                  <a:srgbClr val="5F5F5F"/>
                </a:solidFill>
                <a:latin typeface="Arial Narrow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606425" y="730250"/>
            <a:ext cx="9585325" cy="5199063"/>
            <a:chOff x="606425" y="730250"/>
            <a:chExt cx="9585325" cy="5199063"/>
          </a:xfrm>
        </p:grpSpPr>
        <p:pic>
          <p:nvPicPr>
            <p:cNvPr id="22" name="Picture 21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246894" y="1504950"/>
              <a:ext cx="8029861" cy="3878199"/>
            </a:xfrm>
            <a:prstGeom prst="rect">
              <a:avLst/>
            </a:prstGeom>
          </p:spPr>
        </p:pic>
        <p:sp>
          <p:nvSpPr>
            <p:cNvPr id="15363" name="Rectangle 38"/>
            <p:cNvSpPr>
              <a:spLocks noChangeArrowheads="1"/>
            </p:cNvSpPr>
            <p:nvPr/>
          </p:nvSpPr>
          <p:spPr bwMode="auto">
            <a:xfrm>
              <a:off x="1555750" y="5529263"/>
              <a:ext cx="7418388" cy="4000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4184" tIns="47092" rIns="94184" bIns="47092">
              <a:spAutoFit/>
            </a:bodyPr>
            <a:lstStyle>
              <a:lvl1pPr defTabSz="935038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37931725" indent="-37474525" defTabSz="935038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defTabSz="935038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defTabSz="935038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defTabSz="935038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defTabSz="93503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defTabSz="93503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defTabSz="93503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defTabSz="93503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algn="ctr"/>
              <a:r>
                <a:rPr lang="en-US" altLang="en-US" sz="2000" b="1" dirty="0"/>
                <a:t>Total: </a:t>
              </a:r>
              <a:r>
                <a:rPr lang="en-US" altLang="en-US" sz="2000" b="1" dirty="0" smtClean="0"/>
                <a:t>120 </a:t>
              </a:r>
              <a:r>
                <a:rPr lang="en-US" altLang="en-US" sz="2000" b="1" dirty="0"/>
                <a:t>000 </a:t>
              </a:r>
              <a:r>
                <a:rPr lang="en-US" altLang="en-US" dirty="0" smtClean="0">
                  <a:solidFill>
                    <a:srgbClr val="4D4D4D"/>
                  </a:solidFill>
                </a:rPr>
                <a:t>[79 000–160 </a:t>
              </a:r>
              <a:r>
                <a:rPr lang="en-US" altLang="en-US" dirty="0">
                  <a:solidFill>
                    <a:srgbClr val="4D4D4D"/>
                  </a:solidFill>
                </a:rPr>
                <a:t>000]</a:t>
              </a:r>
            </a:p>
          </p:txBody>
        </p:sp>
        <p:sp>
          <p:nvSpPr>
            <p:cNvPr id="15371" name="Rectangle 37"/>
            <p:cNvSpPr>
              <a:spLocks noChangeArrowheads="1"/>
            </p:cNvSpPr>
            <p:nvPr/>
          </p:nvSpPr>
          <p:spPr bwMode="auto">
            <a:xfrm>
              <a:off x="606425" y="730250"/>
              <a:ext cx="9585325" cy="4159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defTabSz="4572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37931725" indent="-37474525" defTabSz="4572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defTabSz="4572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defTabSz="4572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defTabSz="4572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eaLnBrk="1" hangingPunct="1"/>
              <a:r>
                <a:rPr lang="en-US" altLang="en-US" sz="2100">
                  <a:latin typeface="Arial Bold" charset="0"/>
                </a:rPr>
                <a:t>Estimated deaths in children (&lt;15 years) from AIDS </a:t>
              </a:r>
              <a:r>
                <a:rPr lang="en-US" altLang="en-US" sz="2100" b="1">
                  <a:solidFill>
                    <a:srgbClr val="E31837"/>
                  </a:solidFill>
                  <a:latin typeface="Arial Bold" charset="0"/>
                  <a:sym typeface="Webdings" pitchFamily="18" charset="2"/>
                </a:rPr>
                <a:t></a:t>
              </a:r>
              <a:r>
                <a:rPr lang="en-US" altLang="en-US" sz="2100">
                  <a:latin typeface="Arial Bold" charset="0"/>
                </a:rPr>
                <a:t> 2016 </a:t>
              </a:r>
            </a:p>
          </p:txBody>
        </p:sp>
        <p:sp>
          <p:nvSpPr>
            <p:cNvPr id="14" name="Rectangle 27"/>
            <p:cNvSpPr>
              <a:spLocks noChangeArrowheads="1"/>
            </p:cNvSpPr>
            <p:nvPr/>
          </p:nvSpPr>
          <p:spPr bwMode="auto">
            <a:xfrm>
              <a:off x="4251325" y="3083360"/>
              <a:ext cx="2278063" cy="440120"/>
            </a:xfrm>
            <a:prstGeom prst="rect">
              <a:avLst/>
            </a:prstGeom>
            <a:noFill/>
            <a:ln>
              <a:noFill/>
            </a:ln>
            <a:effectLst>
              <a:outerShdw blurRad="38100" dist="25400" dir="2700000" algn="tl" rotWithShape="0">
                <a:schemeClr val="bg1">
                  <a:alpha val="70000"/>
                </a:scheme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defTabSz="935038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37931725" indent="-37474525" defTabSz="935038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defTabSz="935038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defTabSz="935038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defTabSz="935038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defTabSz="93503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defTabSz="93503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defTabSz="93503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defTabSz="93503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algn="ctr">
                <a:lnSpc>
                  <a:spcPct val="75000"/>
                </a:lnSpc>
              </a:pPr>
              <a:r>
                <a:rPr lang="en-US" altLang="en-US" sz="1200" b="1" dirty="0"/>
                <a:t>Middle East and North Africa</a:t>
              </a:r>
            </a:p>
            <a:p>
              <a:pPr algn="ctr">
                <a:lnSpc>
                  <a:spcPct val="75000"/>
                </a:lnSpc>
                <a:spcBef>
                  <a:spcPts val="200"/>
                </a:spcBef>
                <a:spcAft>
                  <a:spcPts val="100"/>
                </a:spcAft>
              </a:pPr>
              <a:r>
                <a:rPr lang="en-US" altLang="en-US" sz="1400" b="1" dirty="0" smtClean="0"/>
                <a:t>&lt;1000</a:t>
              </a:r>
              <a:endParaRPr lang="en-US" altLang="en-US" sz="1400" b="1" dirty="0"/>
            </a:p>
            <a:p>
              <a:pPr algn="ctr">
                <a:lnSpc>
                  <a:spcPct val="60000"/>
                </a:lnSpc>
              </a:pPr>
              <a:r>
                <a:rPr lang="en-US" altLang="en-US" sz="1000" b="1" dirty="0" smtClean="0">
                  <a:solidFill>
                    <a:srgbClr val="5F5F5F"/>
                  </a:solidFill>
                  <a:latin typeface="Arial Narrow" pitchFamily="34" charset="0"/>
                </a:rPr>
                <a:t>[&lt;1000–1900</a:t>
              </a:r>
              <a:r>
                <a:rPr lang="en-US" altLang="en-US" sz="1000" b="1" dirty="0">
                  <a:solidFill>
                    <a:srgbClr val="5F5F5F"/>
                  </a:solidFill>
                  <a:latin typeface="Arial Narrow" pitchFamily="34" charset="0"/>
                </a:rPr>
                <a:t>]</a:t>
              </a:r>
            </a:p>
          </p:txBody>
        </p:sp>
        <p:sp>
          <p:nvSpPr>
            <p:cNvPr id="15" name="Rectangle 28"/>
            <p:cNvSpPr>
              <a:spLocks noChangeArrowheads="1"/>
            </p:cNvSpPr>
            <p:nvPr/>
          </p:nvSpPr>
          <p:spPr bwMode="auto">
            <a:xfrm>
              <a:off x="3829310" y="3586544"/>
              <a:ext cx="1947862" cy="440120"/>
            </a:xfrm>
            <a:prstGeom prst="rect">
              <a:avLst/>
            </a:prstGeom>
            <a:noFill/>
            <a:ln>
              <a:noFill/>
            </a:ln>
            <a:effectLst>
              <a:outerShdw blurRad="38100" dist="25400" dir="2700000" algn="tl" rotWithShape="0">
                <a:schemeClr val="bg1">
                  <a:alpha val="70000"/>
                </a:scheme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defTabSz="935038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37931725" indent="-37474525" defTabSz="935038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defTabSz="935038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defTabSz="935038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defTabSz="935038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defTabSz="93503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defTabSz="93503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defTabSz="93503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defTabSz="93503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algn="ctr">
                <a:lnSpc>
                  <a:spcPct val="75000"/>
                </a:lnSpc>
              </a:pPr>
              <a:r>
                <a:rPr lang="en-US" altLang="en-US" sz="1200" b="1" dirty="0"/>
                <a:t>Western and central Africa</a:t>
              </a:r>
            </a:p>
            <a:p>
              <a:pPr algn="ctr">
                <a:lnSpc>
                  <a:spcPct val="75000"/>
                </a:lnSpc>
                <a:spcBef>
                  <a:spcPts val="200"/>
                </a:spcBef>
                <a:spcAft>
                  <a:spcPts val="100"/>
                </a:spcAft>
              </a:pPr>
              <a:r>
                <a:rPr lang="en-GB" altLang="en-US" sz="1400" b="1" dirty="0" smtClean="0"/>
                <a:t>43 </a:t>
              </a:r>
              <a:r>
                <a:rPr lang="en-GB" altLang="en-US" sz="1400" b="1" dirty="0"/>
                <a:t>000</a:t>
              </a:r>
              <a:endParaRPr lang="en-US" altLang="en-US" sz="1400" b="1" dirty="0"/>
            </a:p>
            <a:p>
              <a:pPr algn="ctr">
                <a:lnSpc>
                  <a:spcPct val="60000"/>
                </a:lnSpc>
              </a:pPr>
              <a:r>
                <a:rPr lang="en-US" altLang="en-US" sz="1000" b="1" dirty="0" smtClean="0">
                  <a:solidFill>
                    <a:srgbClr val="5F5F5F"/>
                  </a:solidFill>
                  <a:latin typeface="Arial Narrow" pitchFamily="34" charset="0"/>
                </a:rPr>
                <a:t>[27 000–62 </a:t>
              </a:r>
              <a:r>
                <a:rPr lang="en-US" altLang="en-US" sz="1000" b="1" dirty="0">
                  <a:solidFill>
                    <a:srgbClr val="5F5F5F"/>
                  </a:solidFill>
                  <a:latin typeface="Arial Narrow" pitchFamily="34" charset="0"/>
                </a:rPr>
                <a:t>000]</a:t>
              </a:r>
            </a:p>
          </p:txBody>
        </p:sp>
        <p:sp>
          <p:nvSpPr>
            <p:cNvPr id="16" name="Rectangle 29"/>
            <p:cNvSpPr>
              <a:spLocks noChangeArrowheads="1"/>
            </p:cNvSpPr>
            <p:nvPr/>
          </p:nvSpPr>
          <p:spPr bwMode="auto">
            <a:xfrm>
              <a:off x="5800354" y="1996040"/>
              <a:ext cx="1739900" cy="464230"/>
            </a:xfrm>
            <a:prstGeom prst="rect">
              <a:avLst/>
            </a:prstGeom>
            <a:noFill/>
            <a:ln>
              <a:noFill/>
            </a:ln>
            <a:effectLst>
              <a:outerShdw blurRad="38100" dist="25400" dir="2700000" algn="tl" rotWithShape="0">
                <a:schemeClr val="bg1">
                  <a:alpha val="70000"/>
                </a:scheme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defTabSz="935038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37931725" indent="-37474525" defTabSz="935038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defTabSz="935038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defTabSz="935038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defTabSz="935038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defTabSz="93503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defTabSz="93503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defTabSz="93503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defTabSz="93503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algn="ctr">
                <a:lnSpc>
                  <a:spcPct val="75000"/>
                </a:lnSpc>
              </a:pPr>
              <a:r>
                <a:rPr lang="en-US" altLang="en-US" sz="1200" b="1" dirty="0"/>
                <a:t>Eastern Europe </a:t>
              </a:r>
              <a:br>
                <a:rPr lang="en-US" altLang="en-US" sz="1200" b="1" dirty="0"/>
              </a:br>
              <a:r>
                <a:rPr lang="en-US" altLang="en-US" sz="1200" b="1" dirty="0"/>
                <a:t>and central Asia</a:t>
              </a:r>
            </a:p>
            <a:p>
              <a:pPr algn="ctr">
                <a:lnSpc>
                  <a:spcPct val="75000"/>
                </a:lnSpc>
                <a:spcBef>
                  <a:spcPts val="200"/>
                </a:spcBef>
                <a:spcAft>
                  <a:spcPts val="100"/>
                </a:spcAft>
              </a:pPr>
              <a:r>
                <a:rPr lang="en-US" altLang="en-US" sz="1400" b="1" dirty="0"/>
                <a:t>…*</a:t>
              </a:r>
            </a:p>
          </p:txBody>
        </p:sp>
        <p:sp>
          <p:nvSpPr>
            <p:cNvPr id="17" name="Rectangle 30"/>
            <p:cNvSpPr>
              <a:spLocks noChangeArrowheads="1"/>
            </p:cNvSpPr>
            <p:nvPr/>
          </p:nvSpPr>
          <p:spPr bwMode="auto">
            <a:xfrm>
              <a:off x="6765554" y="3841453"/>
              <a:ext cx="2197100" cy="440120"/>
            </a:xfrm>
            <a:prstGeom prst="rect">
              <a:avLst/>
            </a:prstGeom>
            <a:noFill/>
            <a:ln>
              <a:noFill/>
            </a:ln>
            <a:effectLst>
              <a:outerShdw blurRad="38100" dist="25400" dir="2700000" algn="tl" rotWithShape="0">
                <a:schemeClr val="bg1">
                  <a:alpha val="70000"/>
                </a:scheme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defTabSz="935038" eaLnBrk="0" hangingPunct="0">
                <a:tabLst>
                  <a:tab pos="285750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37931725" indent="-37474525" defTabSz="935038" eaLnBrk="0" hangingPunct="0">
                <a:tabLst>
                  <a:tab pos="285750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defTabSz="935038" eaLnBrk="0" hangingPunct="0">
                <a:tabLst>
                  <a:tab pos="285750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defTabSz="935038" eaLnBrk="0" hangingPunct="0">
                <a:tabLst>
                  <a:tab pos="285750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defTabSz="935038" eaLnBrk="0" hangingPunct="0">
                <a:tabLst>
                  <a:tab pos="285750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defTabSz="935038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85750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defTabSz="935038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85750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defTabSz="935038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85750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defTabSz="935038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85750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algn="ctr">
                <a:lnSpc>
                  <a:spcPct val="75000"/>
                </a:lnSpc>
              </a:pPr>
              <a:r>
                <a:rPr lang="en-US" altLang="en-US" sz="1200" b="1" dirty="0"/>
                <a:t>Asia and the Pacific</a:t>
              </a:r>
            </a:p>
            <a:p>
              <a:pPr algn="ctr">
                <a:lnSpc>
                  <a:spcPct val="75000"/>
                </a:lnSpc>
                <a:spcBef>
                  <a:spcPts val="200"/>
                </a:spcBef>
                <a:spcAft>
                  <a:spcPts val="100"/>
                </a:spcAft>
              </a:pPr>
              <a:r>
                <a:rPr lang="en-US" altLang="en-US" sz="1400" b="1" dirty="0" smtClean="0"/>
                <a:t>11 </a:t>
              </a:r>
              <a:r>
                <a:rPr lang="en-US" altLang="en-US" sz="1400" b="1" dirty="0"/>
                <a:t>000</a:t>
              </a:r>
            </a:p>
            <a:p>
              <a:pPr algn="ctr">
                <a:lnSpc>
                  <a:spcPct val="60000"/>
                </a:lnSpc>
              </a:pPr>
              <a:r>
                <a:rPr lang="en-US" altLang="en-US" sz="1000" b="1" dirty="0" smtClean="0">
                  <a:solidFill>
                    <a:srgbClr val="5F5F5F"/>
                  </a:solidFill>
                  <a:latin typeface="Arial Narrow" pitchFamily="34" charset="0"/>
                </a:rPr>
                <a:t>[6800–16 </a:t>
              </a:r>
              <a:r>
                <a:rPr lang="en-US" altLang="en-US" sz="1000" b="1" dirty="0">
                  <a:solidFill>
                    <a:srgbClr val="5F5F5F"/>
                  </a:solidFill>
                  <a:latin typeface="Arial Narrow" pitchFamily="34" charset="0"/>
                </a:rPr>
                <a:t>000]</a:t>
              </a:r>
            </a:p>
          </p:txBody>
        </p:sp>
        <p:sp>
          <p:nvSpPr>
            <p:cNvPr id="18" name="Rectangle 32"/>
            <p:cNvSpPr>
              <a:spLocks noChangeArrowheads="1"/>
            </p:cNvSpPr>
            <p:nvPr/>
          </p:nvSpPr>
          <p:spPr bwMode="auto">
            <a:xfrm>
              <a:off x="1327150" y="2276475"/>
              <a:ext cx="3698875" cy="325730"/>
            </a:xfrm>
            <a:prstGeom prst="rect">
              <a:avLst/>
            </a:prstGeom>
            <a:noFill/>
            <a:ln>
              <a:noFill/>
            </a:ln>
            <a:effectLst>
              <a:outerShdw blurRad="38100" dist="25400" dir="2700000" algn="tl" rotWithShape="0">
                <a:schemeClr val="bg1">
                  <a:alpha val="70000"/>
                </a:scheme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defTabSz="935038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37931725" indent="-37474525" defTabSz="935038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defTabSz="935038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defTabSz="935038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defTabSz="935038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defTabSz="93503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defTabSz="93503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defTabSz="93503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defTabSz="93503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algn="ctr">
                <a:lnSpc>
                  <a:spcPct val="75000"/>
                </a:lnSpc>
              </a:pPr>
              <a:r>
                <a:rPr lang="en-US" altLang="en-US" sz="1200" b="1" dirty="0"/>
                <a:t>North America and western and central Europe</a:t>
              </a:r>
            </a:p>
            <a:p>
              <a:pPr algn="ctr" eaLnBrk="1" hangingPunct="1">
                <a:lnSpc>
                  <a:spcPct val="75000"/>
                </a:lnSpc>
                <a:spcBef>
                  <a:spcPts val="200"/>
                </a:spcBef>
                <a:spcAft>
                  <a:spcPts val="100"/>
                </a:spcAft>
              </a:pPr>
              <a:r>
                <a:rPr lang="en-US" altLang="en-US" sz="1400" b="1" dirty="0"/>
                <a:t>…*</a:t>
              </a:r>
            </a:p>
          </p:txBody>
        </p:sp>
        <p:sp>
          <p:nvSpPr>
            <p:cNvPr id="19" name="Rectangle 28"/>
            <p:cNvSpPr>
              <a:spLocks noChangeArrowheads="1"/>
            </p:cNvSpPr>
            <p:nvPr/>
          </p:nvSpPr>
          <p:spPr bwMode="auto">
            <a:xfrm>
              <a:off x="4364038" y="4257675"/>
              <a:ext cx="2182812" cy="440120"/>
            </a:xfrm>
            <a:prstGeom prst="rect">
              <a:avLst/>
            </a:prstGeom>
            <a:noFill/>
            <a:ln>
              <a:noFill/>
            </a:ln>
            <a:effectLst>
              <a:outerShdw blurRad="38100" dist="25400" dir="2700000" algn="tl" rotWithShape="0">
                <a:schemeClr val="bg1">
                  <a:alpha val="70000"/>
                </a:scheme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defTabSz="935038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37931725" indent="-37474525" defTabSz="935038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defTabSz="935038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defTabSz="935038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defTabSz="935038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defTabSz="93503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defTabSz="93503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defTabSz="93503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defTabSz="93503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algn="ctr">
                <a:lnSpc>
                  <a:spcPct val="75000"/>
                </a:lnSpc>
              </a:pPr>
              <a:r>
                <a:rPr lang="en-US" altLang="en-US" sz="1200" b="1" dirty="0"/>
                <a:t>Eastern and southern Africa</a:t>
              </a:r>
            </a:p>
            <a:p>
              <a:pPr algn="ctr">
                <a:lnSpc>
                  <a:spcPct val="75000"/>
                </a:lnSpc>
                <a:spcBef>
                  <a:spcPts val="200"/>
                </a:spcBef>
                <a:spcAft>
                  <a:spcPts val="100"/>
                </a:spcAft>
              </a:pPr>
              <a:r>
                <a:rPr lang="en-GB" altLang="en-US" sz="1400" b="1" dirty="0" smtClean="0"/>
                <a:t>58 000</a:t>
              </a:r>
              <a:endParaRPr lang="en-US" altLang="en-US" sz="1400" b="1" dirty="0"/>
            </a:p>
            <a:p>
              <a:pPr algn="ctr">
                <a:lnSpc>
                  <a:spcPct val="60000"/>
                </a:lnSpc>
              </a:pPr>
              <a:r>
                <a:rPr lang="en-US" altLang="en-US" sz="1000" b="1" dirty="0" smtClean="0">
                  <a:solidFill>
                    <a:srgbClr val="5F5F5F"/>
                  </a:solidFill>
                  <a:latin typeface="Arial Narrow" pitchFamily="34" charset="0"/>
                </a:rPr>
                <a:t>[41 000–80 000]</a:t>
              </a:r>
              <a:endParaRPr lang="en-US" altLang="en-US" sz="1000" b="1" dirty="0">
                <a:solidFill>
                  <a:srgbClr val="5F5F5F"/>
                </a:solidFill>
                <a:latin typeface="Arial Narrow" pitchFamily="34" charset="0"/>
              </a:endParaRPr>
            </a:p>
          </p:txBody>
        </p:sp>
        <p:sp>
          <p:nvSpPr>
            <p:cNvPr id="20" name="Rectangle 33"/>
            <p:cNvSpPr>
              <a:spLocks noChangeArrowheads="1"/>
            </p:cNvSpPr>
            <p:nvPr/>
          </p:nvSpPr>
          <p:spPr bwMode="auto">
            <a:xfrm>
              <a:off x="2373313" y="4150241"/>
              <a:ext cx="1762125" cy="430887"/>
            </a:xfrm>
            <a:prstGeom prst="rect">
              <a:avLst/>
            </a:prstGeom>
            <a:noFill/>
            <a:ln>
              <a:noFill/>
            </a:ln>
            <a:effectLst>
              <a:outerShdw blurRad="38100" dist="25400" dir="2700000" algn="tl" rotWithShape="0">
                <a:schemeClr val="bg1">
                  <a:alpha val="70000"/>
                </a:scheme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defTabSz="935038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37931725" indent="-37474525" defTabSz="935038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defTabSz="935038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defTabSz="935038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defTabSz="935038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defTabSz="93503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defTabSz="93503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defTabSz="93503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defTabSz="93503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algn="ctr">
                <a:lnSpc>
                  <a:spcPct val="75000"/>
                </a:lnSpc>
              </a:pPr>
              <a:r>
                <a:rPr lang="en-US" altLang="en-US" sz="1200" b="1" dirty="0" smtClean="0"/>
                <a:t>Latin America </a:t>
              </a:r>
            </a:p>
            <a:p>
              <a:pPr algn="ctr">
                <a:lnSpc>
                  <a:spcPct val="75000"/>
                </a:lnSpc>
                <a:spcBef>
                  <a:spcPts val="200"/>
                </a:spcBef>
                <a:spcAft>
                  <a:spcPts val="100"/>
                </a:spcAft>
              </a:pPr>
              <a:r>
                <a:rPr lang="en-US" altLang="en-US" sz="1400" b="1" dirty="0" smtClean="0"/>
                <a:t>1400</a:t>
              </a:r>
              <a:endParaRPr lang="en-US" altLang="en-US" sz="1400" b="1" dirty="0"/>
            </a:p>
            <a:p>
              <a:pPr algn="ctr">
                <a:lnSpc>
                  <a:spcPct val="60000"/>
                </a:lnSpc>
              </a:pPr>
              <a:r>
                <a:rPr lang="en-US" altLang="en-US" sz="1000" b="1" dirty="0" smtClean="0">
                  <a:solidFill>
                    <a:srgbClr val="5F5F5F"/>
                  </a:solidFill>
                  <a:latin typeface="Arial Narrow" pitchFamily="34" charset="0"/>
                </a:rPr>
                <a:t>[1000–1900]</a:t>
              </a:r>
              <a:endParaRPr lang="en-US" altLang="en-US" sz="1000" b="1" dirty="0">
                <a:solidFill>
                  <a:srgbClr val="5F5F5F"/>
                </a:solidFill>
                <a:latin typeface="Arial Narrow" pitchFamily="34" charset="0"/>
              </a:endParaRPr>
            </a:p>
          </p:txBody>
        </p:sp>
        <p:sp>
          <p:nvSpPr>
            <p:cNvPr id="21" name="Rectangle 33"/>
            <p:cNvSpPr>
              <a:spLocks noChangeArrowheads="1"/>
            </p:cNvSpPr>
            <p:nvPr/>
          </p:nvSpPr>
          <p:spPr bwMode="auto">
            <a:xfrm>
              <a:off x="2119164" y="3140968"/>
              <a:ext cx="1762125" cy="430887"/>
            </a:xfrm>
            <a:prstGeom prst="rect">
              <a:avLst/>
            </a:prstGeom>
            <a:noFill/>
            <a:ln>
              <a:noFill/>
            </a:ln>
            <a:effectLst>
              <a:outerShdw blurRad="38100" dist="25400" dir="2700000" algn="tl" rotWithShape="0">
                <a:schemeClr val="bg1">
                  <a:alpha val="70000"/>
                </a:scheme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defTabSz="935038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37931725" indent="-37474525" defTabSz="935038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defTabSz="935038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defTabSz="935038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defTabSz="935038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defTabSz="93503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defTabSz="93503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defTabSz="93503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defTabSz="935038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algn="ctr">
                <a:lnSpc>
                  <a:spcPct val="75000"/>
                </a:lnSpc>
              </a:pPr>
              <a:r>
                <a:rPr lang="en-US" altLang="en-US" sz="1200" b="1" dirty="0" smtClean="0"/>
                <a:t>Caribbean</a:t>
              </a:r>
              <a:endParaRPr lang="en-US" altLang="en-US" sz="1200" b="1" dirty="0"/>
            </a:p>
            <a:p>
              <a:pPr algn="ctr">
                <a:lnSpc>
                  <a:spcPct val="75000"/>
                </a:lnSpc>
                <a:spcBef>
                  <a:spcPts val="200"/>
                </a:spcBef>
                <a:spcAft>
                  <a:spcPts val="100"/>
                </a:spcAft>
              </a:pPr>
              <a:r>
                <a:rPr lang="en-US" altLang="en-US" sz="1400" b="1" dirty="0" smtClean="0"/>
                <a:t>&lt;1000</a:t>
              </a:r>
              <a:endParaRPr lang="en-US" altLang="en-US" sz="1400" b="1" dirty="0"/>
            </a:p>
            <a:p>
              <a:pPr algn="ctr">
                <a:lnSpc>
                  <a:spcPct val="60000"/>
                </a:lnSpc>
              </a:pPr>
              <a:r>
                <a:rPr lang="en-US" altLang="en-US" sz="1000" b="1" dirty="0" smtClean="0">
                  <a:solidFill>
                    <a:srgbClr val="5F5F5F"/>
                  </a:solidFill>
                  <a:latin typeface="Arial Narrow" pitchFamily="34" charset="0"/>
                </a:rPr>
                <a:t>[&lt;500 – &lt;1000]</a:t>
              </a:r>
              <a:endParaRPr lang="en-US" altLang="en-US" sz="1000" b="1" dirty="0">
                <a:solidFill>
                  <a:srgbClr val="5F5F5F"/>
                </a:solidFill>
                <a:latin typeface="Arial Narrow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606425" y="730250"/>
            <a:ext cx="9585325" cy="4768850"/>
            <a:chOff x="606425" y="730250"/>
            <a:chExt cx="9585325" cy="4768850"/>
          </a:xfrm>
        </p:grpSpPr>
        <p:sp>
          <p:nvSpPr>
            <p:cNvPr id="5123" name="Text Box 3"/>
            <p:cNvSpPr txBox="1">
              <a:spLocks noChangeArrowheads="1"/>
            </p:cNvSpPr>
            <p:nvPr/>
          </p:nvSpPr>
          <p:spPr bwMode="auto">
            <a:xfrm>
              <a:off x="5913240" y="1628800"/>
              <a:ext cx="3665537" cy="3862596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>
              <a:spAutoFit/>
            </a:bodyPr>
            <a:lstStyle>
              <a:lvl1pPr defTabSz="457200" eaLnBrk="0" hangingPunct="0">
                <a:tabLst>
                  <a:tab pos="2863850" algn="l"/>
                  <a:tab pos="6578600" algn="l"/>
                </a:tabLst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defTabSz="457200" eaLnBrk="0" hangingPunct="0">
                <a:tabLst>
                  <a:tab pos="2863850" algn="l"/>
                  <a:tab pos="6578600" algn="l"/>
                </a:tabLst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defTabSz="457200" eaLnBrk="0" hangingPunct="0">
                <a:tabLst>
                  <a:tab pos="2863850" algn="l"/>
                  <a:tab pos="6578600" algn="l"/>
                </a:tabLst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defTabSz="457200" eaLnBrk="0" hangingPunct="0">
                <a:tabLst>
                  <a:tab pos="2863850" algn="l"/>
                  <a:tab pos="6578600" algn="l"/>
                </a:tabLst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defTabSz="457200" eaLnBrk="0" hangingPunct="0">
                <a:tabLst>
                  <a:tab pos="2863850" algn="l"/>
                  <a:tab pos="6578600" algn="l"/>
                </a:tabLst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863850" algn="l"/>
                  <a:tab pos="6578600" algn="l"/>
                </a:tabLs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863850" algn="l"/>
                  <a:tab pos="6578600" algn="l"/>
                </a:tabLs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863850" algn="l"/>
                  <a:tab pos="6578600" algn="l"/>
                </a:tabLs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863850" algn="l"/>
                  <a:tab pos="6578600" algn="l"/>
                </a:tabLs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lnSpc>
                  <a:spcPts val="2125"/>
                </a:lnSpc>
                <a:defRPr/>
              </a:pPr>
              <a:r>
                <a:rPr lang="en-GB" altLang="en-US" sz="1600" dirty="0" smtClean="0">
                  <a:ea typeface="MS PGothic" pitchFamily="34" charset="-128"/>
                  <a:cs typeface="Arial" charset="0"/>
                </a:rPr>
                <a:t>36.7 million </a:t>
              </a:r>
              <a:r>
                <a:rPr lang="en-GB" altLang="en-US" sz="1600" dirty="0" smtClean="0">
                  <a:solidFill>
                    <a:srgbClr val="7F7F7F"/>
                  </a:solidFill>
                  <a:ea typeface="MS PGothic" pitchFamily="34" charset="-128"/>
                  <a:cs typeface="Arial" charset="0"/>
                </a:rPr>
                <a:t>[30.8 million–42.9 million] </a:t>
              </a:r>
            </a:p>
            <a:p>
              <a:pPr>
                <a:lnSpc>
                  <a:spcPts val="2125"/>
                </a:lnSpc>
                <a:defRPr/>
              </a:pPr>
              <a:r>
                <a:rPr lang="en-GB" altLang="en-US" sz="1600" dirty="0" smtClean="0">
                  <a:ea typeface="MS PGothic" pitchFamily="34" charset="-128"/>
                  <a:cs typeface="Arial" charset="0"/>
                </a:rPr>
                <a:t>34.5 million </a:t>
              </a:r>
              <a:r>
                <a:rPr lang="en-GB" altLang="en-US" sz="1600" dirty="0" smtClean="0">
                  <a:solidFill>
                    <a:srgbClr val="7F7F7F"/>
                  </a:solidFill>
                  <a:ea typeface="MS PGothic" pitchFamily="34" charset="-128"/>
                  <a:cs typeface="Arial" charset="0"/>
                </a:rPr>
                <a:t>[28.8 million–40.2 million]</a:t>
              </a:r>
              <a:endParaRPr lang="en-US" altLang="en-US" sz="1600" dirty="0" smtClean="0">
                <a:solidFill>
                  <a:srgbClr val="7F7F7F"/>
                </a:solidFill>
                <a:ea typeface="MS PGothic" pitchFamily="34" charset="-128"/>
                <a:cs typeface="Arial" charset="0"/>
              </a:endParaRPr>
            </a:p>
            <a:p>
              <a:pPr>
                <a:lnSpc>
                  <a:spcPts val="2125"/>
                </a:lnSpc>
                <a:defRPr/>
              </a:pPr>
              <a:r>
                <a:rPr lang="en-GB" altLang="en-US" sz="1600" dirty="0">
                  <a:ea typeface="MS PGothic" pitchFamily="34" charset="-128"/>
                  <a:cs typeface="Arial" charset="0"/>
                </a:rPr>
                <a:t>17.8 million</a:t>
              </a:r>
              <a:r>
                <a:rPr lang="en-GB" altLang="en-US" sz="1600" dirty="0" smtClean="0">
                  <a:solidFill>
                    <a:srgbClr val="FF0000"/>
                  </a:solidFill>
                  <a:ea typeface="MS PGothic" pitchFamily="34" charset="-128"/>
                  <a:cs typeface="Arial" charset="0"/>
                </a:rPr>
                <a:t> </a:t>
              </a:r>
              <a:r>
                <a:rPr lang="en-GB" altLang="en-US" sz="1600" dirty="0">
                  <a:solidFill>
                    <a:srgbClr val="7F7F7F"/>
                  </a:solidFill>
                  <a:ea typeface="MS PGothic" pitchFamily="34" charset="-128"/>
                  <a:cs typeface="Arial" charset="0"/>
                </a:rPr>
                <a:t>[15.4 million–20.3 million]</a:t>
              </a:r>
              <a:endParaRPr lang="en-US" altLang="en-US" sz="1600" dirty="0">
                <a:solidFill>
                  <a:srgbClr val="7F7F7F"/>
                </a:solidFill>
                <a:ea typeface="MS PGothic" pitchFamily="34" charset="-128"/>
                <a:cs typeface="Arial" charset="0"/>
              </a:endParaRPr>
            </a:p>
            <a:p>
              <a:pPr>
                <a:lnSpc>
                  <a:spcPts val="2125"/>
                </a:lnSpc>
                <a:defRPr/>
              </a:pPr>
              <a:r>
                <a:rPr lang="en-US" altLang="en-US" sz="1600" dirty="0" smtClean="0">
                  <a:ea typeface="MS PGothic" pitchFamily="34" charset="-128"/>
                  <a:cs typeface="Arial" charset="0"/>
                </a:rPr>
                <a:t>2.1 million </a:t>
              </a:r>
              <a:r>
                <a:rPr lang="en-US" altLang="en-US" sz="1600" dirty="0" smtClean="0">
                  <a:solidFill>
                    <a:srgbClr val="7F7F7F"/>
                  </a:solidFill>
                  <a:ea typeface="MS PGothic" pitchFamily="34" charset="-128"/>
                  <a:cs typeface="Arial" charset="0"/>
                </a:rPr>
                <a:t>[1.7 million–2.6 million]</a:t>
              </a:r>
            </a:p>
            <a:p>
              <a:pPr>
                <a:lnSpc>
                  <a:spcPts val="2125"/>
                </a:lnSpc>
                <a:defRPr/>
              </a:pPr>
              <a:endParaRPr lang="en-US" altLang="en-US" sz="1600" dirty="0" smtClean="0">
                <a:ea typeface="MS PGothic" pitchFamily="34" charset="-128"/>
                <a:cs typeface="Arial" charset="0"/>
              </a:endParaRPr>
            </a:p>
            <a:p>
              <a:pPr>
                <a:lnSpc>
                  <a:spcPts val="2125"/>
                </a:lnSpc>
                <a:defRPr/>
              </a:pPr>
              <a:endParaRPr lang="en-US" altLang="en-US" sz="1600" dirty="0" smtClean="0">
                <a:ea typeface="MS PGothic" pitchFamily="34" charset="-128"/>
                <a:cs typeface="Arial" charset="0"/>
              </a:endParaRPr>
            </a:p>
            <a:p>
              <a:pPr>
                <a:lnSpc>
                  <a:spcPts val="2125"/>
                </a:lnSpc>
                <a:defRPr/>
              </a:pPr>
              <a:r>
                <a:rPr lang="en-US" altLang="en-US" sz="1600" dirty="0" smtClean="0">
                  <a:ea typeface="MS PGothic" pitchFamily="34" charset="-128"/>
                  <a:cs typeface="Arial" charset="0"/>
                </a:rPr>
                <a:t>1.8 million </a:t>
              </a:r>
              <a:r>
                <a:rPr lang="en-US" altLang="en-US" sz="1600" dirty="0" smtClean="0">
                  <a:solidFill>
                    <a:srgbClr val="7F7F7F"/>
                  </a:solidFill>
                  <a:ea typeface="MS PGothic" pitchFamily="34" charset="-128"/>
                  <a:cs typeface="Arial" charset="0"/>
                </a:rPr>
                <a:t>[1.6 million–2.1 million]</a:t>
              </a:r>
              <a:r>
                <a:rPr lang="en-US" altLang="en-US" sz="1600" dirty="0" smtClean="0">
                  <a:ea typeface="MS PGothic" pitchFamily="34" charset="-128"/>
                  <a:cs typeface="Arial" charset="0"/>
                </a:rPr>
                <a:t/>
              </a:r>
              <a:br>
                <a:rPr lang="en-US" altLang="en-US" sz="1600" dirty="0" smtClean="0">
                  <a:ea typeface="MS PGothic" pitchFamily="34" charset="-128"/>
                  <a:cs typeface="Arial" charset="0"/>
                </a:rPr>
              </a:br>
              <a:r>
                <a:rPr lang="en-GB" altLang="en-US" sz="1600" dirty="0" smtClean="0">
                  <a:ea typeface="MS PGothic" pitchFamily="34" charset="-128"/>
                  <a:cs typeface="Arial" charset="0"/>
                </a:rPr>
                <a:t>1.7 million </a:t>
              </a:r>
              <a:r>
                <a:rPr lang="en-GB" altLang="en-US" sz="1600" dirty="0" smtClean="0">
                  <a:solidFill>
                    <a:srgbClr val="7F7F7F"/>
                  </a:solidFill>
                  <a:ea typeface="MS PGothic" pitchFamily="34" charset="-128"/>
                  <a:cs typeface="Arial" charset="0"/>
                </a:rPr>
                <a:t>[1.4 million–1.9 million] </a:t>
              </a:r>
            </a:p>
            <a:p>
              <a:pPr>
                <a:lnSpc>
                  <a:spcPts val="2125"/>
                </a:lnSpc>
                <a:defRPr/>
              </a:pPr>
              <a:r>
                <a:rPr lang="en-US" altLang="en-US" sz="1600" dirty="0" smtClean="0">
                  <a:solidFill>
                    <a:srgbClr val="000000"/>
                  </a:solidFill>
                  <a:ea typeface="MS PGothic" pitchFamily="34" charset="-128"/>
                  <a:cs typeface="Arial" charset="0"/>
                </a:rPr>
                <a:t>160 000 </a:t>
              </a:r>
              <a:r>
                <a:rPr lang="en-US" altLang="en-US" sz="1600" dirty="0" smtClean="0">
                  <a:solidFill>
                    <a:srgbClr val="7F7F7F"/>
                  </a:solidFill>
                  <a:ea typeface="MS PGothic" pitchFamily="34" charset="-128"/>
                  <a:cs typeface="Arial" charset="0"/>
                </a:rPr>
                <a:t>[100 000–220 000]</a:t>
              </a:r>
            </a:p>
            <a:p>
              <a:pPr>
                <a:lnSpc>
                  <a:spcPts val="2125"/>
                </a:lnSpc>
                <a:defRPr/>
              </a:pPr>
              <a:endParaRPr lang="en-US" altLang="en-US" sz="1600" dirty="0" smtClean="0">
                <a:ea typeface="MS PGothic" pitchFamily="34" charset="-128"/>
                <a:cs typeface="Arial" charset="0"/>
              </a:endParaRPr>
            </a:p>
            <a:p>
              <a:pPr>
                <a:lnSpc>
                  <a:spcPts val="2125"/>
                </a:lnSpc>
                <a:defRPr/>
              </a:pPr>
              <a:endParaRPr lang="en-US" altLang="en-US" sz="1600" dirty="0" smtClean="0">
                <a:ea typeface="MS PGothic" pitchFamily="34" charset="-128"/>
                <a:cs typeface="Arial" charset="0"/>
              </a:endParaRPr>
            </a:p>
            <a:p>
              <a:pPr>
                <a:lnSpc>
                  <a:spcPts val="2125"/>
                </a:lnSpc>
                <a:defRPr/>
              </a:pPr>
              <a:r>
                <a:rPr lang="en-US" altLang="en-US" sz="1600" dirty="0" smtClean="0">
                  <a:ea typeface="MS PGothic" pitchFamily="34" charset="-128"/>
                  <a:cs typeface="Arial" charset="0"/>
                </a:rPr>
                <a:t>1.0 million </a:t>
              </a:r>
              <a:r>
                <a:rPr lang="en-US" altLang="en-US" sz="1600" dirty="0" smtClean="0">
                  <a:solidFill>
                    <a:srgbClr val="7F7F7F"/>
                  </a:solidFill>
                  <a:ea typeface="MS PGothic" pitchFamily="34" charset="-128"/>
                  <a:cs typeface="Arial" charset="0"/>
                </a:rPr>
                <a:t>[830 000–1.2 million]</a:t>
              </a:r>
              <a:r>
                <a:rPr lang="en-US" altLang="en-US" sz="1600" dirty="0" smtClean="0">
                  <a:ea typeface="MS PGothic" pitchFamily="34" charset="-128"/>
                  <a:cs typeface="Arial" charset="0"/>
                </a:rPr>
                <a:t/>
              </a:r>
              <a:br>
                <a:rPr lang="en-US" altLang="en-US" sz="1600" dirty="0" smtClean="0">
                  <a:ea typeface="MS PGothic" pitchFamily="34" charset="-128"/>
                  <a:cs typeface="Arial" charset="0"/>
                </a:rPr>
              </a:br>
              <a:r>
                <a:rPr lang="en-GB" altLang="en-US" sz="1600" dirty="0" smtClean="0">
                  <a:ea typeface="MS PGothic" pitchFamily="34" charset="-128"/>
                  <a:cs typeface="Arial" charset="0"/>
                </a:rPr>
                <a:t>890 000 </a:t>
              </a:r>
              <a:r>
                <a:rPr lang="en-GB" altLang="en-US" sz="1600" dirty="0" smtClean="0">
                  <a:solidFill>
                    <a:srgbClr val="7F7F7F"/>
                  </a:solidFill>
                  <a:ea typeface="MS PGothic" pitchFamily="34" charset="-128"/>
                  <a:cs typeface="Arial" charset="0"/>
                </a:rPr>
                <a:t>[740 000–1.1 million]</a:t>
              </a:r>
            </a:p>
            <a:p>
              <a:pPr>
                <a:lnSpc>
                  <a:spcPts val="2125"/>
                </a:lnSpc>
                <a:defRPr/>
              </a:pPr>
              <a:r>
                <a:rPr lang="en-US" altLang="en-US" sz="1600" dirty="0" smtClean="0">
                  <a:ea typeface="MS PGothic" pitchFamily="34" charset="-128"/>
                  <a:cs typeface="Arial" charset="0"/>
                </a:rPr>
                <a:t>120 000 </a:t>
              </a:r>
              <a:r>
                <a:rPr lang="en-US" altLang="en-US" sz="1600" dirty="0" smtClean="0">
                  <a:solidFill>
                    <a:srgbClr val="7F7F7F"/>
                  </a:solidFill>
                  <a:ea typeface="MS PGothic" pitchFamily="34" charset="-128"/>
                  <a:cs typeface="Arial" charset="0"/>
                </a:rPr>
                <a:t>[79 000–160 000]</a:t>
              </a:r>
              <a:endParaRPr lang="en-GB" altLang="en-US" sz="1600" dirty="0" smtClean="0">
                <a:solidFill>
                  <a:srgbClr val="7F7F7F"/>
                </a:solidFill>
                <a:ea typeface="MS PGothic" pitchFamily="34" charset="-128"/>
                <a:cs typeface="Arial" charset="0"/>
              </a:endParaRPr>
            </a:p>
          </p:txBody>
        </p:sp>
        <p:sp>
          <p:nvSpPr>
            <p:cNvPr id="2" name="Text Box 4"/>
            <p:cNvSpPr txBox="1">
              <a:spLocks noChangeArrowheads="1"/>
            </p:cNvSpPr>
            <p:nvPr/>
          </p:nvSpPr>
          <p:spPr bwMode="auto">
            <a:xfrm>
              <a:off x="1111250" y="1639888"/>
              <a:ext cx="2682875" cy="6413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defTabSz="4572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37931725" indent="-37474525" defTabSz="4572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defTabSz="4572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defTabSz="4572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defTabSz="4572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eaLnBrk="1" hangingPunct="1"/>
              <a:r>
                <a:rPr lang="en-GB" altLang="en-US" b="1">
                  <a:latin typeface="Arial Bold" charset="0"/>
                </a:rPr>
                <a:t>Number of people living with HIV</a:t>
              </a:r>
              <a:endParaRPr lang="en-US" altLang="en-US" b="1">
                <a:latin typeface="Arial Bold" charset="0"/>
              </a:endParaRPr>
            </a:p>
          </p:txBody>
        </p:sp>
        <p:sp>
          <p:nvSpPr>
            <p:cNvPr id="5124" name="Text Box 5"/>
            <p:cNvSpPr txBox="1">
              <a:spLocks noChangeArrowheads="1"/>
            </p:cNvSpPr>
            <p:nvPr/>
          </p:nvSpPr>
          <p:spPr bwMode="auto">
            <a:xfrm>
              <a:off x="1111250" y="3246438"/>
              <a:ext cx="2682875" cy="6413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defTabSz="4572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37931725" indent="-37474525" defTabSz="4572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defTabSz="4572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defTabSz="4572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defTabSz="4572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eaLnBrk="1" hangingPunct="1"/>
              <a:r>
                <a:rPr lang="en-US" altLang="en-US" b="1">
                  <a:latin typeface="Arial Bold" charset="0"/>
                </a:rPr>
                <a:t>People newly infected </a:t>
              </a:r>
            </a:p>
            <a:p>
              <a:pPr eaLnBrk="1" hangingPunct="1"/>
              <a:r>
                <a:rPr lang="en-US" altLang="en-US" b="1">
                  <a:latin typeface="Arial Bold" charset="0"/>
                </a:rPr>
                <a:t>with HIV in 2016 </a:t>
              </a:r>
            </a:p>
          </p:txBody>
        </p:sp>
        <p:sp>
          <p:nvSpPr>
            <p:cNvPr id="5125" name="Text Box 6"/>
            <p:cNvSpPr txBox="1">
              <a:spLocks noChangeArrowheads="1"/>
            </p:cNvSpPr>
            <p:nvPr/>
          </p:nvSpPr>
          <p:spPr bwMode="auto">
            <a:xfrm>
              <a:off x="1111250" y="4586288"/>
              <a:ext cx="2486025" cy="6461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defTabSz="4572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37931725" indent="-37474525" defTabSz="4572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defTabSz="4572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defTabSz="4572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defTabSz="4572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eaLnBrk="1" hangingPunct="1"/>
              <a:r>
                <a:rPr lang="en-GB" altLang="en-US" b="1">
                  <a:latin typeface="Arial Bold" charset="0"/>
                </a:rPr>
                <a:t>AIDS-related deaths in 2016</a:t>
              </a:r>
              <a:endParaRPr lang="en-US" altLang="en-US" b="1">
                <a:latin typeface="Arial Bold" charset="0"/>
              </a:endParaRPr>
            </a:p>
          </p:txBody>
        </p:sp>
        <p:sp>
          <p:nvSpPr>
            <p:cNvPr id="5127" name="Line 7"/>
            <p:cNvSpPr>
              <a:spLocks noChangeShapeType="1"/>
            </p:cNvSpPr>
            <p:nvPr/>
          </p:nvSpPr>
          <p:spPr bwMode="auto">
            <a:xfrm>
              <a:off x="1200150" y="3025775"/>
              <a:ext cx="8378825" cy="0"/>
            </a:xfrm>
            <a:prstGeom prst="line">
              <a:avLst/>
            </a:prstGeom>
            <a:ln>
              <a:solidFill>
                <a:schemeClr val="accent2"/>
              </a:solidFill>
              <a:headEnd/>
              <a:tailEnd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128" name="Line 8"/>
            <p:cNvSpPr>
              <a:spLocks noChangeShapeType="1"/>
            </p:cNvSpPr>
            <p:nvPr/>
          </p:nvSpPr>
          <p:spPr bwMode="auto">
            <a:xfrm>
              <a:off x="1200150" y="4381500"/>
              <a:ext cx="8378825" cy="0"/>
            </a:xfrm>
            <a:prstGeom prst="line">
              <a:avLst/>
            </a:prstGeom>
            <a:ln>
              <a:solidFill>
                <a:schemeClr val="accent2"/>
              </a:solidFill>
              <a:headEnd/>
              <a:tailEnd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" name="TextBox 10"/>
            <p:cNvSpPr txBox="1">
              <a:spLocks noChangeArrowheads="1"/>
            </p:cNvSpPr>
            <p:nvPr/>
          </p:nvSpPr>
          <p:spPr bwMode="auto">
            <a:xfrm>
              <a:off x="3552825" y="1628775"/>
              <a:ext cx="2360613" cy="38703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defTabSz="4572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37931725" indent="-37474525" defTabSz="4572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defTabSz="4572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defTabSz="4572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defTabSz="4572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algn="r" eaLnBrk="1" hangingPunct="1">
                <a:lnSpc>
                  <a:spcPts val="2125"/>
                </a:lnSpc>
              </a:pPr>
              <a:r>
                <a:rPr lang="en-US" altLang="en-US" sz="1600" dirty="0"/>
                <a:t>Total</a:t>
              </a:r>
            </a:p>
            <a:p>
              <a:pPr algn="r" eaLnBrk="1" hangingPunct="1">
                <a:lnSpc>
                  <a:spcPts val="2125"/>
                </a:lnSpc>
              </a:pPr>
              <a:r>
                <a:rPr lang="en-US" altLang="en-US" sz="1600" dirty="0"/>
                <a:t>Adults</a:t>
              </a:r>
            </a:p>
            <a:p>
              <a:pPr algn="r" eaLnBrk="1" hangingPunct="1">
                <a:lnSpc>
                  <a:spcPts val="2125"/>
                </a:lnSpc>
              </a:pPr>
              <a:r>
                <a:rPr lang="en-US" altLang="en-US" sz="1600" dirty="0"/>
                <a:t>Women (15+ years)</a:t>
              </a:r>
            </a:p>
            <a:p>
              <a:pPr algn="r" eaLnBrk="1" hangingPunct="1">
                <a:lnSpc>
                  <a:spcPts val="2125"/>
                </a:lnSpc>
              </a:pPr>
              <a:r>
                <a:rPr lang="en-US" altLang="en-US" sz="1600" dirty="0"/>
                <a:t>Children (&lt;15 years)</a:t>
              </a:r>
            </a:p>
            <a:p>
              <a:pPr algn="r" eaLnBrk="1" hangingPunct="1">
                <a:lnSpc>
                  <a:spcPts val="2125"/>
                </a:lnSpc>
              </a:pPr>
              <a:endParaRPr lang="en-US" altLang="en-US" sz="1600" dirty="0"/>
            </a:p>
            <a:p>
              <a:pPr algn="r" eaLnBrk="1" hangingPunct="1">
                <a:lnSpc>
                  <a:spcPts val="2125"/>
                </a:lnSpc>
              </a:pPr>
              <a:endParaRPr lang="en-US" altLang="en-US" sz="1600" dirty="0"/>
            </a:p>
            <a:p>
              <a:pPr algn="r" eaLnBrk="1" hangingPunct="1">
                <a:lnSpc>
                  <a:spcPts val="2125"/>
                </a:lnSpc>
              </a:pPr>
              <a:r>
                <a:rPr lang="en-US" altLang="en-US" sz="1600" dirty="0"/>
                <a:t>Total</a:t>
              </a:r>
            </a:p>
            <a:p>
              <a:pPr algn="r" eaLnBrk="1" hangingPunct="1">
                <a:lnSpc>
                  <a:spcPts val="2125"/>
                </a:lnSpc>
              </a:pPr>
              <a:r>
                <a:rPr lang="en-US" altLang="en-US" sz="1600" dirty="0"/>
                <a:t>Adults</a:t>
              </a:r>
            </a:p>
            <a:p>
              <a:pPr algn="r" eaLnBrk="1" hangingPunct="1">
                <a:lnSpc>
                  <a:spcPts val="2125"/>
                </a:lnSpc>
              </a:pPr>
              <a:r>
                <a:rPr lang="en-US" altLang="en-US" sz="1600" dirty="0"/>
                <a:t>Children (&lt;15 years)</a:t>
              </a:r>
            </a:p>
            <a:p>
              <a:pPr algn="r" eaLnBrk="1" hangingPunct="1">
                <a:lnSpc>
                  <a:spcPts val="2125"/>
                </a:lnSpc>
              </a:pPr>
              <a:endParaRPr lang="en-US" altLang="en-US" sz="1600" dirty="0"/>
            </a:p>
            <a:p>
              <a:pPr algn="r" eaLnBrk="1" hangingPunct="1">
                <a:lnSpc>
                  <a:spcPts val="2125"/>
                </a:lnSpc>
              </a:pPr>
              <a:endParaRPr lang="en-US" altLang="en-US" sz="1600" dirty="0"/>
            </a:p>
            <a:p>
              <a:pPr algn="r" eaLnBrk="1" hangingPunct="1">
                <a:lnSpc>
                  <a:spcPts val="2125"/>
                </a:lnSpc>
              </a:pPr>
              <a:r>
                <a:rPr lang="en-US" altLang="en-US" sz="1600" dirty="0"/>
                <a:t>Total</a:t>
              </a:r>
            </a:p>
            <a:p>
              <a:pPr algn="r" eaLnBrk="1" hangingPunct="1">
                <a:lnSpc>
                  <a:spcPts val="2125"/>
                </a:lnSpc>
              </a:pPr>
              <a:r>
                <a:rPr lang="en-US" altLang="en-US" sz="1600" dirty="0"/>
                <a:t>Adults</a:t>
              </a:r>
            </a:p>
            <a:p>
              <a:pPr algn="r" eaLnBrk="1" hangingPunct="1">
                <a:lnSpc>
                  <a:spcPts val="2125"/>
                </a:lnSpc>
              </a:pPr>
              <a:r>
                <a:rPr lang="en-US" altLang="en-US" sz="1600" dirty="0"/>
                <a:t>Children (&lt;15 years)</a:t>
              </a:r>
            </a:p>
          </p:txBody>
        </p:sp>
        <p:sp>
          <p:nvSpPr>
            <p:cNvPr id="5129" name="Rectangle 37"/>
            <p:cNvSpPr>
              <a:spLocks noChangeArrowheads="1"/>
            </p:cNvSpPr>
            <p:nvPr/>
          </p:nvSpPr>
          <p:spPr bwMode="auto">
            <a:xfrm>
              <a:off x="606425" y="730250"/>
              <a:ext cx="9585325" cy="4302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defTabSz="4572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37931725" indent="-37474525" defTabSz="4572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defTabSz="4572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defTabSz="4572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defTabSz="4572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eaLnBrk="1" hangingPunct="1"/>
              <a:r>
                <a:rPr lang="en-US" altLang="en-US" sz="2200">
                  <a:latin typeface="Arial Bold" charset="0"/>
                </a:rPr>
                <a:t>Global summary of the AIDS epidemic </a:t>
              </a:r>
              <a:r>
                <a:rPr lang="en-US" altLang="en-US" sz="2200" b="1">
                  <a:solidFill>
                    <a:srgbClr val="E31837"/>
                  </a:solidFill>
                  <a:latin typeface="Arial Bold" charset="0"/>
                  <a:sym typeface="Webdings" pitchFamily="18" charset="2"/>
                </a:rPr>
                <a:t></a:t>
              </a:r>
              <a:r>
                <a:rPr lang="en-US" altLang="en-US" sz="2200">
                  <a:latin typeface="Arial Bold" charset="0"/>
                </a:rPr>
                <a:t> 2016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804397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606425" y="730250"/>
            <a:ext cx="9585325" cy="2859088"/>
            <a:chOff x="606425" y="730250"/>
            <a:chExt cx="9585325" cy="2859088"/>
          </a:xfrm>
        </p:grpSpPr>
        <p:sp>
          <p:nvSpPr>
            <p:cNvPr id="6146" name="Text Box 5"/>
            <p:cNvSpPr txBox="1">
              <a:spLocks noChangeArrowheads="1"/>
            </p:cNvSpPr>
            <p:nvPr/>
          </p:nvSpPr>
          <p:spPr bwMode="auto">
            <a:xfrm>
              <a:off x="1111250" y="1946275"/>
              <a:ext cx="8999538" cy="16430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marL="231775" indent="-231775" eaLnBrk="0" hangingPunct="0">
                <a:tabLst>
                  <a:tab pos="231775" algn="l"/>
                  <a:tab pos="4805363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37931725" indent="-37474525" eaLnBrk="0" hangingPunct="0">
                <a:tabLst>
                  <a:tab pos="231775" algn="l"/>
                  <a:tab pos="4805363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eaLnBrk="0" hangingPunct="0">
                <a:tabLst>
                  <a:tab pos="231775" algn="l"/>
                  <a:tab pos="4805363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eaLnBrk="0" hangingPunct="0">
                <a:tabLst>
                  <a:tab pos="231775" algn="l"/>
                  <a:tab pos="4805363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eaLnBrk="0" hangingPunct="0">
                <a:tabLst>
                  <a:tab pos="231775" algn="l"/>
                  <a:tab pos="4805363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31775" algn="l"/>
                  <a:tab pos="4805363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31775" algn="l"/>
                  <a:tab pos="4805363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31775" algn="l"/>
                  <a:tab pos="4805363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31775" algn="l"/>
                  <a:tab pos="4805363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eaLnBrk="1" hangingPunct="1">
                <a:spcAft>
                  <a:spcPct val="130000"/>
                </a:spcAft>
                <a:buClr>
                  <a:srgbClr val="E93E35"/>
                </a:buClr>
                <a:buSzPct val="130000"/>
              </a:pPr>
              <a:r>
                <a:rPr lang="en-GB" altLang="en-US" b="1" dirty="0">
                  <a:latin typeface="Arial Bold" charset="0"/>
                </a:rPr>
                <a:t>People living with HIV</a:t>
              </a:r>
              <a:r>
                <a:rPr lang="en-GB" altLang="en-US" sz="1600" b="1" dirty="0">
                  <a:latin typeface="Arial Bold" charset="0"/>
                </a:rPr>
                <a:t>	</a:t>
              </a:r>
              <a:r>
                <a:rPr lang="en-GB" altLang="en-US" dirty="0"/>
                <a:t>36.7 million </a:t>
              </a:r>
              <a:r>
                <a:rPr lang="en-GB" altLang="en-US" sz="1600" dirty="0">
                  <a:solidFill>
                    <a:srgbClr val="7F7F7F"/>
                  </a:solidFill>
                </a:rPr>
                <a:t>[</a:t>
              </a:r>
              <a:r>
                <a:rPr lang="en-GB" altLang="en-US" sz="1600" dirty="0" smtClean="0">
                  <a:solidFill>
                    <a:srgbClr val="7F7F7F"/>
                  </a:solidFill>
                </a:rPr>
                <a:t>30.8 million–42.9 </a:t>
              </a:r>
              <a:r>
                <a:rPr lang="en-GB" altLang="en-US" sz="1600" dirty="0">
                  <a:solidFill>
                    <a:srgbClr val="7F7F7F"/>
                  </a:solidFill>
                </a:rPr>
                <a:t>million]</a:t>
              </a:r>
            </a:p>
            <a:p>
              <a:pPr eaLnBrk="1" hangingPunct="1">
                <a:spcAft>
                  <a:spcPct val="130000"/>
                </a:spcAft>
                <a:buClr>
                  <a:srgbClr val="E93E35"/>
                </a:buClr>
                <a:buSzPct val="130000"/>
              </a:pPr>
              <a:r>
                <a:rPr lang="en-US" altLang="en-US" b="1" dirty="0">
                  <a:latin typeface="Arial Bold" charset="0"/>
                </a:rPr>
                <a:t>New HIV infections in 2016 </a:t>
              </a:r>
              <a:r>
                <a:rPr lang="en-US" altLang="en-US" sz="1600" b="1" dirty="0">
                  <a:latin typeface="Arial Bold" charset="0"/>
                </a:rPr>
                <a:t>	</a:t>
              </a:r>
              <a:r>
                <a:rPr lang="en-US" altLang="en-US" dirty="0" smtClean="0"/>
                <a:t>1.8 </a:t>
              </a:r>
              <a:r>
                <a:rPr lang="en-US" altLang="en-US" dirty="0"/>
                <a:t>million </a:t>
              </a:r>
              <a:r>
                <a:rPr lang="en-US" altLang="en-US" sz="1600" dirty="0">
                  <a:solidFill>
                    <a:srgbClr val="7F7F7F"/>
                  </a:solidFill>
                </a:rPr>
                <a:t>[</a:t>
              </a:r>
              <a:r>
                <a:rPr lang="en-US" altLang="en-US" sz="1600" dirty="0" smtClean="0">
                  <a:solidFill>
                    <a:srgbClr val="7F7F7F"/>
                  </a:solidFill>
                </a:rPr>
                <a:t>1.6 million–2.1 </a:t>
              </a:r>
              <a:r>
                <a:rPr lang="en-US" altLang="en-US" sz="1600" dirty="0">
                  <a:solidFill>
                    <a:srgbClr val="7F7F7F"/>
                  </a:solidFill>
                </a:rPr>
                <a:t>million]</a:t>
              </a:r>
            </a:p>
            <a:p>
              <a:pPr eaLnBrk="1" hangingPunct="1">
                <a:spcAft>
                  <a:spcPct val="130000"/>
                </a:spcAft>
                <a:buClr>
                  <a:srgbClr val="E93E35"/>
                </a:buClr>
                <a:buSzPct val="130000"/>
              </a:pPr>
              <a:r>
                <a:rPr lang="en-GB" altLang="en-US" b="1" dirty="0">
                  <a:latin typeface="Arial Bold" charset="0"/>
                </a:rPr>
                <a:t>AIDS-related deaths in 2016</a:t>
              </a:r>
              <a:r>
                <a:rPr lang="en-US" altLang="en-US" sz="1600" b="1" dirty="0">
                  <a:latin typeface="Arial Bold" charset="0"/>
                </a:rPr>
                <a:t>	</a:t>
              </a:r>
              <a:r>
                <a:rPr lang="en-US" altLang="en-US" dirty="0" smtClean="0"/>
                <a:t>1.0 </a:t>
              </a:r>
              <a:r>
                <a:rPr lang="en-US" altLang="en-US" dirty="0"/>
                <a:t>million </a:t>
              </a:r>
              <a:r>
                <a:rPr lang="en-US" altLang="en-US" sz="1600" dirty="0" smtClean="0">
                  <a:solidFill>
                    <a:srgbClr val="7F7F7F"/>
                  </a:solidFill>
                </a:rPr>
                <a:t>[830 000–1.2 </a:t>
              </a:r>
              <a:r>
                <a:rPr lang="en-US" altLang="en-US" sz="1600" dirty="0">
                  <a:solidFill>
                    <a:srgbClr val="7F7F7F"/>
                  </a:solidFill>
                </a:rPr>
                <a:t>million]</a:t>
              </a:r>
            </a:p>
          </p:txBody>
        </p:sp>
        <p:sp>
          <p:nvSpPr>
            <p:cNvPr id="6147" name="Line 7"/>
            <p:cNvSpPr>
              <a:spLocks noChangeShapeType="1"/>
            </p:cNvSpPr>
            <p:nvPr/>
          </p:nvSpPr>
          <p:spPr bwMode="auto">
            <a:xfrm>
              <a:off x="1195388" y="2449513"/>
              <a:ext cx="8378825" cy="0"/>
            </a:xfrm>
            <a:prstGeom prst="line">
              <a:avLst/>
            </a:prstGeom>
            <a:noFill/>
            <a:ln w="9525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8" name="Line 7"/>
            <p:cNvSpPr>
              <a:spLocks noChangeShapeType="1"/>
            </p:cNvSpPr>
            <p:nvPr/>
          </p:nvSpPr>
          <p:spPr bwMode="auto">
            <a:xfrm>
              <a:off x="1196975" y="3079750"/>
              <a:ext cx="8378825" cy="0"/>
            </a:xfrm>
            <a:prstGeom prst="line">
              <a:avLst/>
            </a:prstGeom>
            <a:noFill/>
            <a:ln w="9525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9" name="Rectangle 37"/>
            <p:cNvSpPr>
              <a:spLocks noChangeArrowheads="1"/>
            </p:cNvSpPr>
            <p:nvPr/>
          </p:nvSpPr>
          <p:spPr bwMode="auto">
            <a:xfrm>
              <a:off x="606425" y="730250"/>
              <a:ext cx="9585325" cy="4302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defTabSz="4572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37931725" indent="-37474525" defTabSz="4572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defTabSz="4572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defTabSz="4572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defTabSz="4572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eaLnBrk="1" hangingPunct="1"/>
              <a:r>
                <a:rPr lang="en-US" altLang="en-US" sz="2200">
                  <a:latin typeface="Arial Bold" charset="0"/>
                </a:rPr>
                <a:t>Global estimates for adults and children </a:t>
              </a:r>
              <a:r>
                <a:rPr lang="en-US" altLang="en-US" sz="2200" b="1">
                  <a:solidFill>
                    <a:srgbClr val="E31837"/>
                  </a:solidFill>
                  <a:latin typeface="Arial Bold" charset="0"/>
                  <a:sym typeface="Webdings" pitchFamily="18" charset="2"/>
                </a:rPr>
                <a:t> </a:t>
              </a:r>
              <a:r>
                <a:rPr lang="en-US" altLang="en-US" sz="2200">
                  <a:latin typeface="Arial Bold" charset="0"/>
                </a:rPr>
                <a:t>2016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606425" y="730250"/>
            <a:ext cx="9585325" cy="3902075"/>
            <a:chOff x="606425" y="730250"/>
            <a:chExt cx="9585325" cy="3902075"/>
          </a:xfrm>
        </p:grpSpPr>
        <p:sp>
          <p:nvSpPr>
            <p:cNvPr id="7170" name="Text Box 5"/>
            <p:cNvSpPr txBox="1">
              <a:spLocks noChangeArrowheads="1"/>
            </p:cNvSpPr>
            <p:nvPr/>
          </p:nvSpPr>
          <p:spPr bwMode="auto">
            <a:xfrm>
              <a:off x="876300" y="1600200"/>
              <a:ext cx="7924800" cy="3032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marL="282575" indent="-282575" eaLnBrk="0" hangingPunct="0">
                <a:tabLst>
                  <a:tab pos="282575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454025" eaLnBrk="0" hangingPunct="0">
                <a:tabLst>
                  <a:tab pos="282575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eaLnBrk="0" hangingPunct="0">
                <a:tabLst>
                  <a:tab pos="282575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eaLnBrk="0" hangingPunct="0">
                <a:tabLst>
                  <a:tab pos="282575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eaLnBrk="0" hangingPunct="0">
                <a:tabLst>
                  <a:tab pos="282575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82575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82575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82575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82575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eaLnBrk="1" hangingPunct="1">
                <a:spcAft>
                  <a:spcPct val="100000"/>
                </a:spcAft>
                <a:buClr>
                  <a:schemeClr val="accent2"/>
                </a:buClr>
                <a:buFont typeface="Wingdings" pitchFamily="2" charset="2"/>
                <a:buChar char="§"/>
              </a:pPr>
              <a:r>
                <a:rPr lang="en-GB" altLang="en-US" b="1" dirty="0"/>
                <a:t>About </a:t>
              </a:r>
              <a:r>
                <a:rPr lang="en-GB" altLang="en-US" b="1" dirty="0" smtClean="0"/>
                <a:t>64% </a:t>
              </a:r>
              <a:r>
                <a:rPr lang="en-GB" altLang="en-US" b="1" dirty="0"/>
                <a:t>are in sub-Saharan Africa</a:t>
              </a:r>
            </a:p>
            <a:p>
              <a:pPr eaLnBrk="1" hangingPunct="1">
                <a:spcAft>
                  <a:spcPct val="100000"/>
                </a:spcAft>
                <a:buClr>
                  <a:schemeClr val="accent2"/>
                </a:buClr>
                <a:buFont typeface="Wingdings" pitchFamily="2" charset="2"/>
                <a:buChar char="§"/>
              </a:pPr>
              <a:r>
                <a:rPr lang="en-US" altLang="en-US" b="1" dirty="0"/>
                <a:t>About 400 are among children under 15 years of age</a:t>
              </a:r>
            </a:p>
            <a:p>
              <a:pPr eaLnBrk="1" hangingPunct="1">
                <a:spcAft>
                  <a:spcPts val="900"/>
                </a:spcAft>
                <a:buClr>
                  <a:schemeClr val="accent2"/>
                </a:buClr>
                <a:buFont typeface="Wingdings" pitchFamily="2" charset="2"/>
                <a:buChar char="§"/>
              </a:pPr>
              <a:r>
                <a:rPr lang="en-US" altLang="en-US" b="1" dirty="0"/>
                <a:t>About </a:t>
              </a:r>
              <a:r>
                <a:rPr lang="en-US" altLang="en-US" b="1" dirty="0" smtClean="0"/>
                <a:t>4500 </a:t>
              </a:r>
              <a:r>
                <a:rPr lang="en-US" altLang="en-US" b="1" dirty="0"/>
                <a:t>are among adults aged 15 years and older, of whom:</a:t>
              </a:r>
            </a:p>
            <a:p>
              <a:pPr lvl="1">
                <a:lnSpc>
                  <a:spcPct val="150000"/>
                </a:lnSpc>
                <a:spcAft>
                  <a:spcPts val="300"/>
                </a:spcAft>
              </a:pPr>
              <a:r>
                <a:rPr lang="en-US" altLang="en-US" sz="1400" b="1" dirty="0"/>
                <a:t>─ almost </a:t>
              </a:r>
              <a:r>
                <a:rPr lang="en-US" altLang="en-US" sz="1400" b="1" dirty="0" smtClean="0"/>
                <a:t>43% </a:t>
              </a:r>
              <a:r>
                <a:rPr lang="en-US" altLang="en-US" sz="1400" b="1" dirty="0"/>
                <a:t>are among women</a:t>
              </a:r>
            </a:p>
            <a:p>
              <a:pPr lvl="1">
                <a:lnSpc>
                  <a:spcPct val="150000"/>
                </a:lnSpc>
                <a:spcAft>
                  <a:spcPts val="300"/>
                </a:spcAft>
              </a:pPr>
              <a:r>
                <a:rPr lang="en-US" altLang="en-US" sz="1400" b="1" dirty="0"/>
                <a:t>─ about </a:t>
              </a:r>
              <a:r>
                <a:rPr lang="en-US" altLang="en-US" sz="1400" b="1" dirty="0" smtClean="0"/>
                <a:t>37% </a:t>
              </a:r>
              <a:r>
                <a:rPr lang="en-US" altLang="en-US" sz="1400" b="1" dirty="0"/>
                <a:t>are among young people (15–24)</a:t>
              </a:r>
            </a:p>
            <a:p>
              <a:pPr lvl="1">
                <a:lnSpc>
                  <a:spcPct val="150000"/>
                </a:lnSpc>
                <a:spcAft>
                  <a:spcPts val="300"/>
                </a:spcAft>
              </a:pPr>
              <a:r>
                <a:rPr lang="en-US" altLang="en-US" sz="1400" b="1" dirty="0"/>
                <a:t>─ about </a:t>
              </a:r>
              <a:r>
                <a:rPr lang="en-US" altLang="en-US" sz="1400" b="1" dirty="0" smtClean="0"/>
                <a:t>22% </a:t>
              </a:r>
              <a:r>
                <a:rPr lang="en-US" altLang="en-US" sz="1400" b="1" dirty="0"/>
                <a:t>are among young women (15–24)</a:t>
              </a:r>
            </a:p>
            <a:p>
              <a:pPr lvl="1">
                <a:lnSpc>
                  <a:spcPct val="120000"/>
                </a:lnSpc>
              </a:pPr>
              <a:endParaRPr lang="en-US" altLang="en-US" sz="1500" b="1" dirty="0"/>
            </a:p>
          </p:txBody>
        </p:sp>
        <p:sp>
          <p:nvSpPr>
            <p:cNvPr id="7171" name="Rectangle 37"/>
            <p:cNvSpPr>
              <a:spLocks noChangeArrowheads="1"/>
            </p:cNvSpPr>
            <p:nvPr/>
          </p:nvSpPr>
          <p:spPr bwMode="auto">
            <a:xfrm>
              <a:off x="606425" y="730250"/>
              <a:ext cx="9585325" cy="4302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defTabSz="4572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37931725" indent="-37474525" defTabSz="4572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defTabSz="4572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defTabSz="4572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defTabSz="4572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eaLnBrk="1" hangingPunct="1"/>
              <a:r>
                <a:rPr lang="en-US" altLang="en-US" sz="2200" dirty="0">
                  <a:latin typeface="Arial Bold" charset="0"/>
                </a:rPr>
                <a:t>About </a:t>
              </a:r>
              <a:r>
                <a:rPr lang="en-US" altLang="en-US" sz="2200" dirty="0" smtClean="0">
                  <a:latin typeface="Arial Bold" charset="0"/>
                </a:rPr>
                <a:t>5000 </a:t>
              </a:r>
              <a:r>
                <a:rPr lang="en-US" altLang="en-US" sz="2200" dirty="0">
                  <a:latin typeface="Arial Bold" charset="0"/>
                </a:rPr>
                <a:t>new HIV infections (adults and children) a day </a:t>
              </a:r>
              <a:r>
                <a:rPr lang="en-US" altLang="en-US" sz="2200" b="1" dirty="0">
                  <a:solidFill>
                    <a:srgbClr val="E31837"/>
                  </a:solidFill>
                  <a:latin typeface="Arial Bold" charset="0"/>
                  <a:sym typeface="Webdings" pitchFamily="18" charset="2"/>
                </a:rPr>
                <a:t></a:t>
              </a:r>
              <a:r>
                <a:rPr lang="en-US" altLang="en-US" sz="2200" dirty="0">
                  <a:latin typeface="Arial Bold" charset="0"/>
                </a:rPr>
                <a:t> 2016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711119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606425" y="730250"/>
            <a:ext cx="9585325" cy="2846388"/>
            <a:chOff x="606425" y="730250"/>
            <a:chExt cx="9585325" cy="2846388"/>
          </a:xfrm>
        </p:grpSpPr>
        <p:sp>
          <p:nvSpPr>
            <p:cNvPr id="8194" name="Text Box 9"/>
            <p:cNvSpPr txBox="1">
              <a:spLocks noChangeArrowheads="1"/>
            </p:cNvSpPr>
            <p:nvPr/>
          </p:nvSpPr>
          <p:spPr bwMode="auto">
            <a:xfrm>
              <a:off x="1111250" y="1946275"/>
              <a:ext cx="8999538" cy="16303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marL="231775" indent="-231775" eaLnBrk="0" hangingPunct="0">
                <a:tabLst>
                  <a:tab pos="231775" algn="l"/>
                  <a:tab pos="4805363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37931725" indent="-37474525" eaLnBrk="0" hangingPunct="0">
                <a:tabLst>
                  <a:tab pos="231775" algn="l"/>
                  <a:tab pos="4805363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eaLnBrk="0" hangingPunct="0">
                <a:tabLst>
                  <a:tab pos="231775" algn="l"/>
                  <a:tab pos="4805363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eaLnBrk="0" hangingPunct="0">
                <a:tabLst>
                  <a:tab pos="231775" algn="l"/>
                  <a:tab pos="4805363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eaLnBrk="0" hangingPunct="0">
                <a:tabLst>
                  <a:tab pos="231775" algn="l"/>
                  <a:tab pos="4805363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31775" algn="l"/>
                  <a:tab pos="4805363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31775" algn="l"/>
                  <a:tab pos="4805363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31775" algn="l"/>
                  <a:tab pos="4805363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231775" algn="l"/>
                  <a:tab pos="4805363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eaLnBrk="1" hangingPunct="1">
                <a:spcAft>
                  <a:spcPct val="130000"/>
                </a:spcAft>
                <a:buClr>
                  <a:srgbClr val="E93E35"/>
                </a:buClr>
                <a:buSzPct val="130000"/>
              </a:pPr>
              <a:r>
                <a:rPr lang="en-GB" altLang="en-US" b="1" dirty="0">
                  <a:latin typeface="Arial Bold" charset="0"/>
                </a:rPr>
                <a:t>Children living with HIV</a:t>
              </a:r>
              <a:r>
                <a:rPr lang="en-GB" altLang="en-US" sz="1600" b="1" dirty="0">
                  <a:latin typeface="Arial Bold" charset="0"/>
                </a:rPr>
                <a:t>	</a:t>
              </a:r>
              <a:r>
                <a:rPr lang="en-GB" altLang="en-US" dirty="0" smtClean="0"/>
                <a:t>2.1 </a:t>
              </a:r>
              <a:r>
                <a:rPr lang="en-GB" altLang="en-US" dirty="0"/>
                <a:t>million </a:t>
              </a:r>
              <a:r>
                <a:rPr lang="en-GB" altLang="en-US" sz="1600" dirty="0">
                  <a:solidFill>
                    <a:srgbClr val="7F7F7F"/>
                  </a:solidFill>
                </a:rPr>
                <a:t>[</a:t>
              </a:r>
              <a:r>
                <a:rPr lang="en-GB" altLang="en-US" sz="1600" dirty="0" smtClean="0">
                  <a:solidFill>
                    <a:srgbClr val="7F7F7F"/>
                  </a:solidFill>
                </a:rPr>
                <a:t>1.7 million–2.6 </a:t>
              </a:r>
              <a:r>
                <a:rPr lang="en-GB" altLang="en-US" sz="1600" dirty="0">
                  <a:solidFill>
                    <a:srgbClr val="7F7F7F"/>
                  </a:solidFill>
                </a:rPr>
                <a:t>million]</a:t>
              </a:r>
            </a:p>
            <a:p>
              <a:pPr eaLnBrk="1" hangingPunct="1">
                <a:spcAft>
                  <a:spcPct val="130000"/>
                </a:spcAft>
                <a:buClr>
                  <a:srgbClr val="E93E35"/>
                </a:buClr>
                <a:buSzPct val="130000"/>
              </a:pPr>
              <a:r>
                <a:rPr lang="en-US" altLang="en-US" b="1" dirty="0">
                  <a:latin typeface="Arial Bold" charset="0"/>
                </a:rPr>
                <a:t>New HIV infections in 2016 </a:t>
              </a:r>
              <a:r>
                <a:rPr lang="en-US" altLang="en-US" sz="1600" b="1" dirty="0">
                  <a:latin typeface="Arial Bold" charset="0"/>
                </a:rPr>
                <a:t>	</a:t>
              </a:r>
              <a:r>
                <a:rPr lang="en-US" altLang="en-US" dirty="0" smtClean="0"/>
                <a:t>160 </a:t>
              </a:r>
              <a:r>
                <a:rPr lang="en-US" altLang="en-US" dirty="0"/>
                <a:t>000 </a:t>
              </a:r>
              <a:r>
                <a:rPr lang="en-US" altLang="en-US" sz="1600" dirty="0">
                  <a:solidFill>
                    <a:srgbClr val="7F7F7F"/>
                  </a:solidFill>
                </a:rPr>
                <a:t>[</a:t>
              </a:r>
              <a:r>
                <a:rPr lang="en-US" altLang="en-US" sz="1600" dirty="0" smtClean="0">
                  <a:solidFill>
                    <a:srgbClr val="7F7F7F"/>
                  </a:solidFill>
                </a:rPr>
                <a:t>100 000–220 </a:t>
              </a:r>
              <a:r>
                <a:rPr lang="en-US" altLang="en-US" sz="1600" dirty="0">
                  <a:solidFill>
                    <a:srgbClr val="7F7F7F"/>
                  </a:solidFill>
                </a:rPr>
                <a:t>000]</a:t>
              </a:r>
            </a:p>
            <a:p>
              <a:pPr eaLnBrk="1" hangingPunct="1">
                <a:spcAft>
                  <a:spcPct val="130000"/>
                </a:spcAft>
                <a:buClr>
                  <a:srgbClr val="E93E35"/>
                </a:buClr>
                <a:buSzPct val="130000"/>
              </a:pPr>
              <a:r>
                <a:rPr lang="en-GB" altLang="en-US" b="1" dirty="0">
                  <a:latin typeface="Arial Bold" charset="0"/>
                </a:rPr>
                <a:t>AIDS-related deaths </a:t>
              </a:r>
              <a:r>
                <a:rPr lang="en-US" altLang="en-US" b="1" dirty="0">
                  <a:latin typeface="Arial Bold" charset="0"/>
                </a:rPr>
                <a:t>in 2016</a:t>
              </a:r>
              <a:r>
                <a:rPr lang="en-US" altLang="en-US" sz="1600" b="1" dirty="0">
                  <a:latin typeface="Arial Bold" charset="0"/>
                </a:rPr>
                <a:t>	</a:t>
              </a:r>
              <a:r>
                <a:rPr lang="en-US" altLang="en-US" dirty="0" smtClean="0"/>
                <a:t>120 </a:t>
              </a:r>
              <a:r>
                <a:rPr lang="en-US" altLang="en-US" dirty="0"/>
                <a:t>000 </a:t>
              </a:r>
              <a:r>
                <a:rPr lang="en-US" altLang="en-US" sz="1600" dirty="0" smtClean="0">
                  <a:solidFill>
                    <a:srgbClr val="7F7F7F"/>
                  </a:solidFill>
                </a:rPr>
                <a:t>[79 000–160 </a:t>
              </a:r>
              <a:r>
                <a:rPr lang="en-US" altLang="en-US" sz="1600" dirty="0">
                  <a:solidFill>
                    <a:srgbClr val="7F7F7F"/>
                  </a:solidFill>
                </a:rPr>
                <a:t>000]</a:t>
              </a:r>
            </a:p>
          </p:txBody>
        </p:sp>
        <p:sp>
          <p:nvSpPr>
            <p:cNvPr id="8195" name="Line 7"/>
            <p:cNvSpPr>
              <a:spLocks noChangeShapeType="1"/>
            </p:cNvSpPr>
            <p:nvPr/>
          </p:nvSpPr>
          <p:spPr bwMode="auto">
            <a:xfrm>
              <a:off x="1201738" y="2449513"/>
              <a:ext cx="8378825" cy="0"/>
            </a:xfrm>
            <a:prstGeom prst="line">
              <a:avLst/>
            </a:prstGeom>
            <a:noFill/>
            <a:ln w="9525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196" name="Line 7"/>
            <p:cNvSpPr>
              <a:spLocks noChangeShapeType="1"/>
            </p:cNvSpPr>
            <p:nvPr/>
          </p:nvSpPr>
          <p:spPr bwMode="auto">
            <a:xfrm>
              <a:off x="1203325" y="3079750"/>
              <a:ext cx="8378825" cy="0"/>
            </a:xfrm>
            <a:prstGeom prst="line">
              <a:avLst/>
            </a:prstGeom>
            <a:noFill/>
            <a:ln w="9525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197" name="Rectangle 37"/>
            <p:cNvSpPr>
              <a:spLocks noChangeArrowheads="1"/>
            </p:cNvSpPr>
            <p:nvPr/>
          </p:nvSpPr>
          <p:spPr bwMode="auto">
            <a:xfrm>
              <a:off x="606425" y="730250"/>
              <a:ext cx="9585325" cy="4302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defTabSz="4572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37931725" indent="-37474525" defTabSz="4572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defTabSz="4572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defTabSz="4572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defTabSz="4572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eaLnBrk="1" hangingPunct="1"/>
              <a:r>
                <a:rPr lang="en-US" altLang="en-US" sz="2200">
                  <a:latin typeface="Arial Bold" charset="0"/>
                </a:rPr>
                <a:t>Global estimates for children (&lt;15 years) </a:t>
              </a:r>
              <a:r>
                <a:rPr lang="en-US" altLang="en-US" sz="2200" b="1">
                  <a:solidFill>
                    <a:srgbClr val="E31837"/>
                  </a:solidFill>
                  <a:latin typeface="Arial Bold" charset="0"/>
                  <a:sym typeface="Webdings" pitchFamily="18" charset="2"/>
                </a:rPr>
                <a:t></a:t>
              </a:r>
              <a:r>
                <a:rPr lang="en-US" altLang="en-US" sz="2200">
                  <a:latin typeface="Arial Bold" charset="0"/>
                </a:rPr>
                <a:t> 2016 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363600" y="730250"/>
            <a:ext cx="9828150" cy="5365750"/>
            <a:chOff x="363600" y="730250"/>
            <a:chExt cx="9828150" cy="5365750"/>
          </a:xfrm>
        </p:grpSpPr>
        <p:sp>
          <p:nvSpPr>
            <p:cNvPr id="9218" name="Rectangle 2"/>
            <p:cNvSpPr>
              <a:spLocks noChangeArrowheads="1"/>
            </p:cNvSpPr>
            <p:nvPr/>
          </p:nvSpPr>
          <p:spPr bwMode="auto">
            <a:xfrm>
              <a:off x="365125" y="5943600"/>
              <a:ext cx="7073900" cy="1524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indent="114300" eaLnBrk="0" hangingPunct="0">
                <a:tabLst>
                  <a:tab pos="114300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37931725" indent="-37474525" eaLnBrk="0" hangingPunct="0">
                <a:tabLst>
                  <a:tab pos="114300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eaLnBrk="0" hangingPunct="0">
                <a:tabLst>
                  <a:tab pos="114300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eaLnBrk="0" hangingPunct="0">
                <a:tabLst>
                  <a:tab pos="114300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eaLnBrk="0" hangingPunct="0">
                <a:tabLst>
                  <a:tab pos="114300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114300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114300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114300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114300" algn="l"/>
                </a:tabLs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>
                <a:lnSpc>
                  <a:spcPct val="125000"/>
                </a:lnSpc>
              </a:pPr>
              <a:r>
                <a:rPr lang="en-US" altLang="en-US" sz="800"/>
                <a:t>The ranges around the estimates in this table define the boundaries within which the actual numbers lie, based on the best available information. </a:t>
              </a:r>
            </a:p>
          </p:txBody>
        </p:sp>
        <p:sp>
          <p:nvSpPr>
            <p:cNvPr id="9219" name="Rectangle 62"/>
            <p:cNvSpPr>
              <a:spLocks noChangeArrowheads="1"/>
            </p:cNvSpPr>
            <p:nvPr/>
          </p:nvSpPr>
          <p:spPr bwMode="auto">
            <a:xfrm>
              <a:off x="365125" y="730250"/>
              <a:ext cx="9826625" cy="4429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defTabSz="4572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37931725" indent="-37474525" defTabSz="4572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defTabSz="4572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defTabSz="4572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defTabSz="4572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eaLnBrk="1" hangingPunct="1"/>
              <a:r>
                <a:rPr lang="en-US" altLang="en-US" sz="2200">
                  <a:latin typeface="Arial Bold" charset="0"/>
                </a:rPr>
                <a:t>Regional HIV and AIDS statistics and features </a:t>
              </a:r>
              <a:r>
                <a:rPr lang="en-US" altLang="en-US" sz="2200" b="1">
                  <a:solidFill>
                    <a:srgbClr val="E31837"/>
                  </a:solidFill>
                  <a:latin typeface="Arial Bold" charset="0"/>
                  <a:sym typeface="Webdings" pitchFamily="18" charset="2"/>
                </a:rPr>
                <a:t></a:t>
              </a:r>
              <a:r>
                <a:rPr lang="en-US" altLang="en-US" sz="2200">
                  <a:latin typeface="Arial Bold" charset="0"/>
                </a:rPr>
                <a:t> 2016</a:t>
              </a:r>
            </a:p>
          </p:txBody>
        </p:sp>
        <p:sp>
          <p:nvSpPr>
            <p:cNvPr id="9273" name="Rectangle 6"/>
            <p:cNvSpPr>
              <a:spLocks noChangeArrowheads="1"/>
            </p:cNvSpPr>
            <p:nvPr/>
          </p:nvSpPr>
          <p:spPr bwMode="auto">
            <a:xfrm>
              <a:off x="5624561" y="1349376"/>
              <a:ext cx="1736725" cy="457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lIns="0" tIns="0" rIns="0" bIns="0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37931725" indent="-37474525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algn="ctr" fontAlgn="ctr"/>
              <a:r>
                <a:rPr lang="en-US" altLang="en-US" sz="1200" b="1" dirty="0"/>
                <a:t>Adults and children newly infected with HIV</a:t>
              </a:r>
            </a:p>
          </p:txBody>
        </p:sp>
        <p:sp>
          <p:nvSpPr>
            <p:cNvPr id="9274" name="Rectangle 7"/>
            <p:cNvSpPr>
              <a:spLocks noChangeArrowheads="1"/>
            </p:cNvSpPr>
            <p:nvPr/>
          </p:nvSpPr>
          <p:spPr bwMode="auto">
            <a:xfrm>
              <a:off x="3198813" y="1349375"/>
              <a:ext cx="1644650" cy="457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lIns="0" tIns="0" rIns="0" bIns="0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37931725" indent="-37474525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algn="ctr" fontAlgn="ctr"/>
              <a:r>
                <a:rPr lang="en-US" altLang="en-US" sz="1200" b="1" dirty="0"/>
                <a:t>Adults and children living with HIV</a:t>
              </a:r>
            </a:p>
          </p:txBody>
        </p:sp>
        <p:sp>
          <p:nvSpPr>
            <p:cNvPr id="9275" name="Rectangle 39"/>
            <p:cNvSpPr>
              <a:spLocks noChangeArrowheads="1"/>
            </p:cNvSpPr>
            <p:nvPr/>
          </p:nvSpPr>
          <p:spPr bwMode="auto">
            <a:xfrm>
              <a:off x="8318500" y="1349375"/>
              <a:ext cx="1554163" cy="457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lIns="0" tIns="0" rIns="0" bIns="0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37931725" indent="-37474525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algn="ctr" fontAlgn="ctr"/>
              <a:r>
                <a:rPr lang="en-US" altLang="en-US" sz="1200" b="1" dirty="0"/>
                <a:t>Adult &amp; child </a:t>
              </a:r>
            </a:p>
            <a:p>
              <a:pPr algn="ctr" fontAlgn="ctr"/>
              <a:r>
                <a:rPr lang="en-US" altLang="en-US" sz="1200" b="1" dirty="0"/>
                <a:t>deaths due to AIDS</a:t>
              </a:r>
            </a:p>
          </p:txBody>
        </p:sp>
        <p:sp>
          <p:nvSpPr>
            <p:cNvPr id="9224" name="Line 7"/>
            <p:cNvSpPr>
              <a:spLocks noChangeShapeType="1"/>
            </p:cNvSpPr>
            <p:nvPr/>
          </p:nvSpPr>
          <p:spPr bwMode="auto">
            <a:xfrm>
              <a:off x="474663" y="1853397"/>
              <a:ext cx="9296400" cy="0"/>
            </a:xfrm>
            <a:prstGeom prst="line">
              <a:avLst/>
            </a:prstGeom>
            <a:noFill/>
            <a:ln w="9525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25" name="Line 7"/>
            <p:cNvSpPr>
              <a:spLocks noChangeShapeType="1"/>
            </p:cNvSpPr>
            <p:nvPr/>
          </p:nvSpPr>
          <p:spPr bwMode="auto">
            <a:xfrm>
              <a:off x="474663" y="2278800"/>
              <a:ext cx="9296400" cy="0"/>
            </a:xfrm>
            <a:prstGeom prst="line">
              <a:avLst/>
            </a:prstGeom>
            <a:noFill/>
            <a:ln w="9525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26" name="Line 7"/>
            <p:cNvSpPr>
              <a:spLocks noChangeShapeType="1"/>
            </p:cNvSpPr>
            <p:nvPr/>
          </p:nvSpPr>
          <p:spPr bwMode="auto">
            <a:xfrm>
              <a:off x="474663" y="2703600"/>
              <a:ext cx="9296400" cy="0"/>
            </a:xfrm>
            <a:prstGeom prst="line">
              <a:avLst/>
            </a:prstGeom>
            <a:noFill/>
            <a:ln w="9525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27" name="Line 7"/>
            <p:cNvSpPr>
              <a:spLocks noChangeShapeType="1"/>
            </p:cNvSpPr>
            <p:nvPr/>
          </p:nvSpPr>
          <p:spPr bwMode="auto">
            <a:xfrm>
              <a:off x="474663" y="3128400"/>
              <a:ext cx="9296400" cy="0"/>
            </a:xfrm>
            <a:prstGeom prst="line">
              <a:avLst/>
            </a:prstGeom>
            <a:noFill/>
            <a:ln w="9525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28" name="Line 7"/>
            <p:cNvSpPr>
              <a:spLocks noChangeShapeType="1"/>
            </p:cNvSpPr>
            <p:nvPr/>
          </p:nvSpPr>
          <p:spPr bwMode="auto">
            <a:xfrm>
              <a:off x="474663" y="3553200"/>
              <a:ext cx="9296400" cy="0"/>
            </a:xfrm>
            <a:prstGeom prst="line">
              <a:avLst/>
            </a:prstGeom>
            <a:noFill/>
            <a:ln w="9525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29" name="Line 7"/>
            <p:cNvSpPr>
              <a:spLocks noChangeShapeType="1"/>
            </p:cNvSpPr>
            <p:nvPr/>
          </p:nvSpPr>
          <p:spPr bwMode="auto">
            <a:xfrm>
              <a:off x="474663" y="3978000"/>
              <a:ext cx="9296400" cy="0"/>
            </a:xfrm>
            <a:prstGeom prst="line">
              <a:avLst/>
            </a:prstGeom>
            <a:noFill/>
            <a:ln w="9525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30" name="Line 7"/>
            <p:cNvSpPr>
              <a:spLocks noChangeShapeType="1"/>
            </p:cNvSpPr>
            <p:nvPr/>
          </p:nvSpPr>
          <p:spPr bwMode="auto">
            <a:xfrm>
              <a:off x="474663" y="4827600"/>
              <a:ext cx="9296400" cy="0"/>
            </a:xfrm>
            <a:prstGeom prst="line">
              <a:avLst/>
            </a:prstGeom>
            <a:noFill/>
            <a:ln w="9525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31" name="Line 7"/>
            <p:cNvSpPr>
              <a:spLocks noChangeShapeType="1"/>
            </p:cNvSpPr>
            <p:nvPr/>
          </p:nvSpPr>
          <p:spPr bwMode="auto">
            <a:xfrm>
              <a:off x="474663" y="5255543"/>
              <a:ext cx="9296400" cy="0"/>
            </a:xfrm>
            <a:prstGeom prst="line">
              <a:avLst/>
            </a:prstGeom>
            <a:noFill/>
            <a:ln w="9525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32" name="Line 74"/>
            <p:cNvSpPr>
              <a:spLocks noChangeShapeType="1"/>
            </p:cNvSpPr>
            <p:nvPr/>
          </p:nvSpPr>
          <p:spPr bwMode="auto">
            <a:xfrm>
              <a:off x="3152775" y="1405927"/>
              <a:ext cx="0" cy="4320186"/>
            </a:xfrm>
            <a:prstGeom prst="line">
              <a:avLst/>
            </a:prstGeom>
            <a:noFill/>
            <a:ln w="9525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33" name="Line 75"/>
            <p:cNvSpPr>
              <a:spLocks noChangeShapeType="1"/>
            </p:cNvSpPr>
            <p:nvPr/>
          </p:nvSpPr>
          <p:spPr bwMode="auto">
            <a:xfrm>
              <a:off x="5215508" y="1405927"/>
              <a:ext cx="0" cy="4320186"/>
            </a:xfrm>
            <a:prstGeom prst="line">
              <a:avLst/>
            </a:prstGeom>
            <a:noFill/>
            <a:ln w="9525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34" name="Line 77"/>
            <p:cNvSpPr>
              <a:spLocks noChangeShapeType="1"/>
            </p:cNvSpPr>
            <p:nvPr/>
          </p:nvSpPr>
          <p:spPr bwMode="auto">
            <a:xfrm>
              <a:off x="7879804" y="1400539"/>
              <a:ext cx="0" cy="4320186"/>
            </a:xfrm>
            <a:prstGeom prst="line">
              <a:avLst/>
            </a:prstGeom>
            <a:noFill/>
            <a:ln w="9525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69" name="Rectangle 3"/>
            <p:cNvSpPr>
              <a:spLocks noChangeArrowheads="1"/>
            </p:cNvSpPr>
            <p:nvPr/>
          </p:nvSpPr>
          <p:spPr bwMode="auto">
            <a:xfrm>
              <a:off x="365125" y="5309545"/>
              <a:ext cx="2741613" cy="4111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 tIns="0" rIns="0" bIns="0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37931725" indent="-37474525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eaLnBrk="1" hangingPunct="1"/>
              <a:r>
                <a:rPr lang="en-US" altLang="en-US" sz="1300" b="1"/>
                <a:t>TOTAL</a:t>
              </a:r>
            </a:p>
          </p:txBody>
        </p:sp>
        <p:sp>
          <p:nvSpPr>
            <p:cNvPr id="9270" name="Rectangle 4"/>
            <p:cNvSpPr>
              <a:spLocks noChangeArrowheads="1"/>
            </p:cNvSpPr>
            <p:nvPr/>
          </p:nvSpPr>
          <p:spPr bwMode="auto">
            <a:xfrm>
              <a:off x="3214800" y="5309545"/>
              <a:ext cx="1644650" cy="4111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 lIns="0" tIns="0" rIns="18288" bIns="0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37931725" indent="-37474525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algn="r" eaLnBrk="1" hangingPunct="1"/>
              <a:r>
                <a:rPr lang="en-US" altLang="en-US" sz="1400" dirty="0"/>
                <a:t>36.7 million</a:t>
              </a:r>
            </a:p>
            <a:p>
              <a:pPr algn="r" eaLnBrk="1" hangingPunct="1"/>
              <a:r>
                <a:rPr lang="en-US" altLang="en-US" sz="1000" dirty="0">
                  <a:solidFill>
                    <a:srgbClr val="4D4D4D"/>
                  </a:solidFill>
                </a:rPr>
                <a:t>[</a:t>
              </a:r>
              <a:r>
                <a:rPr lang="en-US" altLang="en-US" sz="1000" dirty="0" smtClean="0">
                  <a:solidFill>
                    <a:srgbClr val="4D4D4D"/>
                  </a:solidFill>
                </a:rPr>
                <a:t>30.8 million–42.9 </a:t>
              </a:r>
              <a:r>
                <a:rPr lang="en-US" altLang="en-US" sz="1000" dirty="0">
                  <a:solidFill>
                    <a:srgbClr val="4D4D4D"/>
                  </a:solidFill>
                </a:rPr>
                <a:t>million]</a:t>
              </a:r>
            </a:p>
          </p:txBody>
        </p:sp>
        <p:sp>
          <p:nvSpPr>
            <p:cNvPr id="9271" name="Rectangle 5"/>
            <p:cNvSpPr>
              <a:spLocks noChangeArrowheads="1"/>
            </p:cNvSpPr>
            <p:nvPr/>
          </p:nvSpPr>
          <p:spPr bwMode="auto">
            <a:xfrm>
              <a:off x="5639023" y="5309545"/>
              <a:ext cx="1736725" cy="4111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 lIns="0" tIns="0" bIns="0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37931725" indent="-37474525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algn="r" eaLnBrk="1" hangingPunct="1"/>
              <a:r>
                <a:rPr lang="en-US" altLang="en-US" sz="1400" dirty="0" smtClean="0"/>
                <a:t>1.8 </a:t>
              </a:r>
              <a:r>
                <a:rPr lang="en-US" altLang="en-US" sz="1400" dirty="0"/>
                <a:t>million</a:t>
              </a:r>
            </a:p>
            <a:p>
              <a:pPr algn="r" eaLnBrk="1" hangingPunct="1"/>
              <a:r>
                <a:rPr lang="en-US" altLang="en-US" sz="1000" dirty="0">
                  <a:solidFill>
                    <a:srgbClr val="4D4D4D"/>
                  </a:solidFill>
                </a:rPr>
                <a:t>[</a:t>
              </a:r>
              <a:r>
                <a:rPr lang="en-US" altLang="en-US" sz="1000" dirty="0" smtClean="0">
                  <a:solidFill>
                    <a:srgbClr val="4D4D4D"/>
                  </a:solidFill>
                </a:rPr>
                <a:t>1.6 million–2.1 </a:t>
              </a:r>
              <a:r>
                <a:rPr lang="en-US" altLang="en-US" sz="1000" dirty="0">
                  <a:solidFill>
                    <a:srgbClr val="4D4D4D"/>
                  </a:solidFill>
                </a:rPr>
                <a:t>million]</a:t>
              </a:r>
            </a:p>
          </p:txBody>
        </p:sp>
        <p:sp>
          <p:nvSpPr>
            <p:cNvPr id="9272" name="Rectangle 38"/>
            <p:cNvSpPr>
              <a:spLocks noChangeArrowheads="1"/>
            </p:cNvSpPr>
            <p:nvPr/>
          </p:nvSpPr>
          <p:spPr bwMode="auto">
            <a:xfrm>
              <a:off x="8244000" y="5309545"/>
              <a:ext cx="1554163" cy="4111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 lIns="0" tIns="0" bIns="0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37931725" indent="-37474525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algn="r" eaLnBrk="1" hangingPunct="1"/>
              <a:r>
                <a:rPr lang="en-US" altLang="en-US" sz="1400" dirty="0" smtClean="0">
                  <a:solidFill>
                    <a:srgbClr val="000000"/>
                  </a:solidFill>
                </a:rPr>
                <a:t>1.0 </a:t>
              </a:r>
              <a:r>
                <a:rPr lang="en-US" altLang="en-US" sz="1400" dirty="0">
                  <a:solidFill>
                    <a:srgbClr val="000000"/>
                  </a:solidFill>
                </a:rPr>
                <a:t>million</a:t>
              </a:r>
            </a:p>
            <a:p>
              <a:pPr algn="r" eaLnBrk="1" hangingPunct="1"/>
              <a:r>
                <a:rPr lang="en-US" altLang="en-US" sz="1000" dirty="0" smtClean="0">
                  <a:solidFill>
                    <a:srgbClr val="4D4D4D"/>
                  </a:solidFill>
                </a:rPr>
                <a:t>[830 000–1.2 </a:t>
              </a:r>
              <a:r>
                <a:rPr lang="en-US" altLang="en-US" sz="1000" dirty="0">
                  <a:solidFill>
                    <a:srgbClr val="4D4D4D"/>
                  </a:solidFill>
                </a:rPr>
                <a:t>million]</a:t>
              </a:r>
            </a:p>
          </p:txBody>
        </p:sp>
        <p:sp>
          <p:nvSpPr>
            <p:cNvPr id="9262" name="Rectangle 10"/>
            <p:cNvSpPr>
              <a:spLocks noChangeArrowheads="1"/>
            </p:cNvSpPr>
            <p:nvPr/>
          </p:nvSpPr>
          <p:spPr bwMode="auto">
            <a:xfrm>
              <a:off x="365125" y="2757600"/>
              <a:ext cx="2741613" cy="3206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 tIns="0" rIns="0" bIns="0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37931725" indent="-37474525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eaLnBrk="1" hangingPunct="1"/>
              <a:r>
                <a:rPr lang="en-US" altLang="en-US" sz="1300" b="1" dirty="0"/>
                <a:t>Middle East and North Africa</a:t>
              </a:r>
            </a:p>
          </p:txBody>
        </p:sp>
        <p:sp>
          <p:nvSpPr>
            <p:cNvPr id="9263" name="Rectangle 19"/>
            <p:cNvSpPr>
              <a:spLocks noChangeArrowheads="1"/>
            </p:cNvSpPr>
            <p:nvPr/>
          </p:nvSpPr>
          <p:spPr bwMode="auto">
            <a:xfrm>
              <a:off x="3214800" y="2757600"/>
              <a:ext cx="1644650" cy="3206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 lIns="0" tIns="0" bIns="0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37931725" indent="-37474525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algn="r" eaLnBrk="1" hangingPunct="1"/>
              <a:r>
                <a:rPr lang="en-US" altLang="en-US" sz="1200" dirty="0"/>
                <a:t>230 000</a:t>
              </a:r>
            </a:p>
            <a:p>
              <a:pPr algn="r" eaLnBrk="1" hangingPunct="1"/>
              <a:r>
                <a:rPr lang="en-US" altLang="en-US" sz="900" dirty="0">
                  <a:solidFill>
                    <a:srgbClr val="4D4D4D"/>
                  </a:solidFill>
                </a:rPr>
                <a:t>[160 </a:t>
              </a:r>
              <a:r>
                <a:rPr lang="en-US" altLang="en-US" sz="900" dirty="0" smtClean="0">
                  <a:solidFill>
                    <a:srgbClr val="4D4D4D"/>
                  </a:solidFill>
                </a:rPr>
                <a:t>000–380 </a:t>
              </a:r>
              <a:r>
                <a:rPr lang="en-US" altLang="en-US" sz="900" dirty="0">
                  <a:solidFill>
                    <a:srgbClr val="4D4D4D"/>
                  </a:solidFill>
                </a:rPr>
                <a:t>000]</a:t>
              </a:r>
            </a:p>
          </p:txBody>
        </p:sp>
        <p:sp>
          <p:nvSpPr>
            <p:cNvPr id="9264" name="Rectangle 24"/>
            <p:cNvSpPr>
              <a:spLocks noChangeArrowheads="1"/>
            </p:cNvSpPr>
            <p:nvPr/>
          </p:nvSpPr>
          <p:spPr bwMode="auto">
            <a:xfrm>
              <a:off x="5639023" y="2757600"/>
              <a:ext cx="1736725" cy="3206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 lIns="0" tIns="0" bIns="0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37931725" indent="-37474525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algn="r" eaLnBrk="1" hangingPunct="1"/>
              <a:r>
                <a:rPr lang="en-US" altLang="en-US" sz="1200" dirty="0" smtClean="0"/>
                <a:t>18 </a:t>
              </a:r>
              <a:r>
                <a:rPr lang="en-US" altLang="en-US" sz="1200" dirty="0"/>
                <a:t>000</a:t>
              </a:r>
            </a:p>
            <a:p>
              <a:pPr algn="r" eaLnBrk="1" hangingPunct="1"/>
              <a:r>
                <a:rPr lang="en-US" altLang="en-US" sz="900" dirty="0">
                  <a:solidFill>
                    <a:srgbClr val="4D4D4D"/>
                  </a:solidFill>
                </a:rPr>
                <a:t>[</a:t>
              </a:r>
              <a:r>
                <a:rPr lang="en-US" altLang="en-US" sz="900" dirty="0" smtClean="0">
                  <a:solidFill>
                    <a:srgbClr val="4D4D4D"/>
                  </a:solidFill>
                </a:rPr>
                <a:t>11 000–39 </a:t>
              </a:r>
              <a:r>
                <a:rPr lang="en-US" altLang="en-US" sz="900" dirty="0">
                  <a:solidFill>
                    <a:srgbClr val="4D4D4D"/>
                  </a:solidFill>
                </a:rPr>
                <a:t>000]</a:t>
              </a:r>
            </a:p>
          </p:txBody>
        </p:sp>
        <p:sp>
          <p:nvSpPr>
            <p:cNvPr id="9265" name="Rectangle 41"/>
            <p:cNvSpPr>
              <a:spLocks noChangeArrowheads="1"/>
            </p:cNvSpPr>
            <p:nvPr/>
          </p:nvSpPr>
          <p:spPr bwMode="auto">
            <a:xfrm>
              <a:off x="8244000" y="2757600"/>
              <a:ext cx="1554163" cy="3206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 lIns="0" tIns="0" bIns="0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37931725" indent="-37474525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algn="r" eaLnBrk="1" hangingPunct="1"/>
              <a:r>
                <a:rPr lang="en-US" altLang="en-US" sz="1200" dirty="0" smtClean="0"/>
                <a:t>11 </a:t>
              </a:r>
              <a:r>
                <a:rPr lang="en-US" altLang="en-US" sz="1200" dirty="0"/>
                <a:t>000</a:t>
              </a:r>
            </a:p>
            <a:p>
              <a:pPr algn="r" eaLnBrk="1" hangingPunct="1"/>
              <a:r>
                <a:rPr lang="en-US" altLang="en-US" sz="900" dirty="0" smtClean="0">
                  <a:solidFill>
                    <a:srgbClr val="4D4D4D"/>
                  </a:solidFill>
                </a:rPr>
                <a:t>[7700–19 </a:t>
              </a:r>
              <a:r>
                <a:rPr lang="en-US" altLang="en-US" sz="900" dirty="0">
                  <a:solidFill>
                    <a:srgbClr val="4D4D4D"/>
                  </a:solidFill>
                </a:rPr>
                <a:t>000]</a:t>
              </a:r>
            </a:p>
          </p:txBody>
        </p:sp>
        <p:sp>
          <p:nvSpPr>
            <p:cNvPr id="9258" name="Rectangle 12"/>
            <p:cNvSpPr>
              <a:spLocks noChangeArrowheads="1"/>
            </p:cNvSpPr>
            <p:nvPr/>
          </p:nvSpPr>
          <p:spPr bwMode="auto">
            <a:xfrm>
              <a:off x="365125" y="3182400"/>
              <a:ext cx="2741613" cy="3206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 tIns="0" rIns="0" bIns="0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37931725" indent="-37474525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eaLnBrk="1" hangingPunct="1"/>
              <a:r>
                <a:rPr lang="en-US" altLang="en-US" sz="1300" b="1" dirty="0"/>
                <a:t>Asia and </a:t>
              </a:r>
              <a:r>
                <a:rPr lang="en-US" altLang="en-US" sz="1300" b="1" dirty="0" smtClean="0"/>
                <a:t>the Pacific</a:t>
              </a:r>
              <a:endParaRPr lang="en-US" altLang="en-US" sz="1300" b="1" dirty="0"/>
            </a:p>
          </p:txBody>
        </p:sp>
        <p:sp>
          <p:nvSpPr>
            <p:cNvPr id="9259" name="Rectangle 20"/>
            <p:cNvSpPr>
              <a:spLocks noChangeArrowheads="1"/>
            </p:cNvSpPr>
            <p:nvPr/>
          </p:nvSpPr>
          <p:spPr bwMode="auto">
            <a:xfrm>
              <a:off x="3214800" y="3182400"/>
              <a:ext cx="1644650" cy="3206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 lIns="0" tIns="0" bIns="0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37931725" indent="-37474525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algn="r" eaLnBrk="1" hangingPunct="1"/>
              <a:r>
                <a:rPr lang="en-US" altLang="en-US" sz="1200" dirty="0"/>
                <a:t>5.1 million</a:t>
              </a:r>
            </a:p>
            <a:p>
              <a:pPr algn="r" eaLnBrk="1" hangingPunct="1"/>
              <a:r>
                <a:rPr lang="en-US" altLang="en-US" sz="900" dirty="0" smtClean="0">
                  <a:solidFill>
                    <a:srgbClr val="4D4D4D"/>
                  </a:solidFill>
                </a:rPr>
                <a:t>[3.9 million–7.2 </a:t>
              </a:r>
              <a:r>
                <a:rPr lang="en-US" altLang="en-US" sz="900" dirty="0">
                  <a:solidFill>
                    <a:srgbClr val="4D4D4D"/>
                  </a:solidFill>
                </a:rPr>
                <a:t>million]</a:t>
              </a:r>
            </a:p>
          </p:txBody>
        </p:sp>
        <p:sp>
          <p:nvSpPr>
            <p:cNvPr id="9260" name="Rectangle 25"/>
            <p:cNvSpPr>
              <a:spLocks noChangeArrowheads="1"/>
            </p:cNvSpPr>
            <p:nvPr/>
          </p:nvSpPr>
          <p:spPr bwMode="auto">
            <a:xfrm>
              <a:off x="5639023" y="3182400"/>
              <a:ext cx="1736725" cy="3206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 lIns="0" tIns="0" bIns="0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37931725" indent="-37474525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algn="r" eaLnBrk="1" hangingPunct="1"/>
              <a:r>
                <a:rPr lang="en-US" altLang="en-US" sz="1200" dirty="0" smtClean="0"/>
                <a:t>270 </a:t>
              </a:r>
              <a:r>
                <a:rPr lang="en-US" altLang="en-US" sz="1200" dirty="0"/>
                <a:t>000</a:t>
              </a:r>
            </a:p>
            <a:p>
              <a:pPr algn="r" eaLnBrk="1" hangingPunct="1"/>
              <a:r>
                <a:rPr lang="en-US" altLang="en-US" sz="900" dirty="0" smtClean="0">
                  <a:solidFill>
                    <a:srgbClr val="4D4D4D"/>
                  </a:solidFill>
                </a:rPr>
                <a:t>[190 000–370 </a:t>
              </a:r>
              <a:r>
                <a:rPr lang="en-US" altLang="en-US" sz="900" dirty="0">
                  <a:solidFill>
                    <a:srgbClr val="4D4D4D"/>
                  </a:solidFill>
                </a:rPr>
                <a:t>000]</a:t>
              </a:r>
            </a:p>
          </p:txBody>
        </p:sp>
        <p:sp>
          <p:nvSpPr>
            <p:cNvPr id="9261" name="Rectangle 42"/>
            <p:cNvSpPr>
              <a:spLocks noChangeArrowheads="1"/>
            </p:cNvSpPr>
            <p:nvPr/>
          </p:nvSpPr>
          <p:spPr bwMode="auto">
            <a:xfrm>
              <a:off x="8244000" y="3182400"/>
              <a:ext cx="1554163" cy="3206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 lIns="0" tIns="0" bIns="0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37931725" indent="-37474525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algn="r" eaLnBrk="1" hangingPunct="1"/>
              <a:r>
                <a:rPr lang="en-US" altLang="en-US" sz="1200" dirty="0" smtClean="0"/>
                <a:t>170 </a:t>
              </a:r>
              <a:r>
                <a:rPr lang="en-US" altLang="en-US" sz="1200" dirty="0"/>
                <a:t>000</a:t>
              </a:r>
            </a:p>
            <a:p>
              <a:pPr algn="r" eaLnBrk="1" hangingPunct="1"/>
              <a:r>
                <a:rPr lang="en-US" altLang="en-US" sz="900" dirty="0">
                  <a:solidFill>
                    <a:srgbClr val="4D4D4D"/>
                  </a:solidFill>
                </a:rPr>
                <a:t>[</a:t>
              </a:r>
              <a:r>
                <a:rPr lang="en-US" altLang="en-US" sz="900" dirty="0" smtClean="0">
                  <a:solidFill>
                    <a:srgbClr val="4D4D4D"/>
                  </a:solidFill>
                </a:rPr>
                <a:t>130 </a:t>
              </a:r>
              <a:r>
                <a:rPr lang="en-US" altLang="en-US" sz="900" dirty="0">
                  <a:solidFill>
                    <a:srgbClr val="4D4D4D"/>
                  </a:solidFill>
                </a:rPr>
                <a:t>000–220 000]</a:t>
              </a:r>
            </a:p>
          </p:txBody>
        </p:sp>
        <p:sp>
          <p:nvSpPr>
            <p:cNvPr id="9254" name="Rectangle 14"/>
            <p:cNvSpPr>
              <a:spLocks noChangeArrowheads="1"/>
            </p:cNvSpPr>
            <p:nvPr/>
          </p:nvSpPr>
          <p:spPr bwMode="auto">
            <a:xfrm>
              <a:off x="365125" y="4456800"/>
              <a:ext cx="2741613" cy="3206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 tIns="0" rIns="0" bIns="0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37931725" indent="-37474525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eaLnBrk="1" hangingPunct="1"/>
              <a:r>
                <a:rPr lang="en-US" altLang="en-US" sz="1300" b="1" dirty="0"/>
                <a:t>Eastern Europe and central Asia</a:t>
              </a:r>
            </a:p>
          </p:txBody>
        </p:sp>
        <p:sp>
          <p:nvSpPr>
            <p:cNvPr id="9255" name="Rectangle 21"/>
            <p:cNvSpPr>
              <a:spLocks noChangeArrowheads="1"/>
            </p:cNvSpPr>
            <p:nvPr/>
          </p:nvSpPr>
          <p:spPr bwMode="auto">
            <a:xfrm>
              <a:off x="3214800" y="4456800"/>
              <a:ext cx="1644650" cy="3206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 lIns="0" tIns="0" bIns="0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37931725" indent="-37474525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algn="r" eaLnBrk="1" hangingPunct="1"/>
              <a:r>
                <a:rPr lang="en-US" altLang="en-US" sz="1200" dirty="0" smtClean="0"/>
                <a:t>1.6 </a:t>
              </a:r>
              <a:r>
                <a:rPr lang="en-US" altLang="en-US" sz="1200" dirty="0"/>
                <a:t>million</a:t>
              </a:r>
            </a:p>
            <a:p>
              <a:pPr algn="r" eaLnBrk="1" hangingPunct="1"/>
              <a:r>
                <a:rPr lang="en-US" altLang="en-US" sz="900" dirty="0">
                  <a:solidFill>
                    <a:srgbClr val="4D4D4D"/>
                  </a:solidFill>
                </a:rPr>
                <a:t>[1.4 million–1.7 million]</a:t>
              </a:r>
            </a:p>
          </p:txBody>
        </p:sp>
        <p:sp>
          <p:nvSpPr>
            <p:cNvPr id="9256" name="Rectangle 26"/>
            <p:cNvSpPr>
              <a:spLocks noChangeArrowheads="1"/>
            </p:cNvSpPr>
            <p:nvPr/>
          </p:nvSpPr>
          <p:spPr bwMode="auto">
            <a:xfrm>
              <a:off x="5639023" y="4456800"/>
              <a:ext cx="1736725" cy="3206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 lIns="0" tIns="0" bIns="0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37931725" indent="-37474525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algn="r" eaLnBrk="1" hangingPunct="1"/>
              <a:r>
                <a:rPr lang="en-US" altLang="en-US" sz="1200" dirty="0"/>
                <a:t>190 000</a:t>
              </a:r>
            </a:p>
            <a:p>
              <a:pPr algn="r" eaLnBrk="1" hangingPunct="1"/>
              <a:r>
                <a:rPr lang="en-US" altLang="en-US" sz="900" dirty="0">
                  <a:solidFill>
                    <a:srgbClr val="4D4D4D"/>
                  </a:solidFill>
                </a:rPr>
                <a:t>[</a:t>
              </a:r>
              <a:r>
                <a:rPr lang="en-US" altLang="en-US" sz="900" dirty="0" smtClean="0">
                  <a:solidFill>
                    <a:srgbClr val="4D4D4D"/>
                  </a:solidFill>
                </a:rPr>
                <a:t>160 000–220 </a:t>
              </a:r>
              <a:r>
                <a:rPr lang="en-US" altLang="en-US" sz="900" dirty="0">
                  <a:solidFill>
                    <a:srgbClr val="4D4D4D"/>
                  </a:solidFill>
                </a:rPr>
                <a:t>000]</a:t>
              </a:r>
            </a:p>
          </p:txBody>
        </p:sp>
        <p:sp>
          <p:nvSpPr>
            <p:cNvPr id="9257" name="Rectangle 43"/>
            <p:cNvSpPr>
              <a:spLocks noChangeArrowheads="1"/>
            </p:cNvSpPr>
            <p:nvPr/>
          </p:nvSpPr>
          <p:spPr bwMode="auto">
            <a:xfrm>
              <a:off x="8244000" y="4456800"/>
              <a:ext cx="1554163" cy="3206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 lIns="0" tIns="0" bIns="0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37931725" indent="-37474525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algn="r" eaLnBrk="1" hangingPunct="1"/>
              <a:r>
                <a:rPr lang="en-US" altLang="en-US" sz="1200" dirty="0" smtClean="0"/>
                <a:t>40 </a:t>
              </a:r>
              <a:r>
                <a:rPr lang="en-US" altLang="en-US" sz="1200" dirty="0"/>
                <a:t>000</a:t>
              </a:r>
            </a:p>
            <a:p>
              <a:pPr algn="r" eaLnBrk="1" hangingPunct="1"/>
              <a:r>
                <a:rPr lang="en-US" altLang="en-US" sz="900" dirty="0">
                  <a:solidFill>
                    <a:srgbClr val="4D4D4D"/>
                  </a:solidFill>
                </a:rPr>
                <a:t>[</a:t>
              </a:r>
              <a:r>
                <a:rPr lang="en-US" altLang="en-US" sz="900" dirty="0" smtClean="0">
                  <a:solidFill>
                    <a:srgbClr val="4D4D4D"/>
                  </a:solidFill>
                </a:rPr>
                <a:t>32 000–49 </a:t>
              </a:r>
              <a:r>
                <a:rPr lang="en-US" altLang="en-US" sz="900" dirty="0">
                  <a:solidFill>
                    <a:srgbClr val="4D4D4D"/>
                  </a:solidFill>
                </a:rPr>
                <a:t>000]</a:t>
              </a:r>
            </a:p>
          </p:txBody>
        </p:sp>
        <p:sp>
          <p:nvSpPr>
            <p:cNvPr id="9250" name="Rectangle 9"/>
            <p:cNvSpPr>
              <a:spLocks noChangeArrowheads="1"/>
            </p:cNvSpPr>
            <p:nvPr/>
          </p:nvSpPr>
          <p:spPr bwMode="auto">
            <a:xfrm>
              <a:off x="365125" y="2332800"/>
              <a:ext cx="2741613" cy="3206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 tIns="0" rIns="0" bIns="0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37931725" indent="-37474525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fontAlgn="ctr"/>
              <a:r>
                <a:rPr lang="en-US" altLang="en-US" sz="1300" b="1" dirty="0"/>
                <a:t>Western and central Africa</a:t>
              </a:r>
              <a:endParaRPr lang="en-US" altLang="en-US" sz="1300" dirty="0"/>
            </a:p>
          </p:txBody>
        </p:sp>
        <p:sp>
          <p:nvSpPr>
            <p:cNvPr id="9251" name="Rectangle 28"/>
            <p:cNvSpPr>
              <a:spLocks noChangeArrowheads="1"/>
            </p:cNvSpPr>
            <p:nvPr/>
          </p:nvSpPr>
          <p:spPr bwMode="auto">
            <a:xfrm>
              <a:off x="3214800" y="2332800"/>
              <a:ext cx="1644650" cy="3206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 lIns="0" tIns="0" bIns="0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37931725" indent="-37474525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algn="r" eaLnBrk="1" hangingPunct="1"/>
              <a:r>
                <a:rPr lang="en-US" altLang="en-US" sz="1200" dirty="0" smtClean="0"/>
                <a:t>6.1 </a:t>
              </a:r>
              <a:r>
                <a:rPr lang="en-US" altLang="en-US" sz="1200" dirty="0"/>
                <a:t>million</a:t>
              </a:r>
            </a:p>
            <a:p>
              <a:pPr algn="r" eaLnBrk="1" hangingPunct="1"/>
              <a:r>
                <a:rPr lang="en-US" altLang="en-US" sz="900" dirty="0" smtClean="0">
                  <a:solidFill>
                    <a:srgbClr val="4D4D4D"/>
                  </a:solidFill>
                </a:rPr>
                <a:t>[4.9 million–7.6 </a:t>
              </a:r>
              <a:r>
                <a:rPr lang="en-US" altLang="en-US" sz="900" dirty="0">
                  <a:solidFill>
                    <a:srgbClr val="4D4D4D"/>
                  </a:solidFill>
                </a:rPr>
                <a:t>million]</a:t>
              </a:r>
            </a:p>
          </p:txBody>
        </p:sp>
        <p:sp>
          <p:nvSpPr>
            <p:cNvPr id="9252" name="Rectangle 33"/>
            <p:cNvSpPr>
              <a:spLocks noChangeArrowheads="1"/>
            </p:cNvSpPr>
            <p:nvPr/>
          </p:nvSpPr>
          <p:spPr bwMode="auto">
            <a:xfrm>
              <a:off x="5639023" y="2332800"/>
              <a:ext cx="1736725" cy="3206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 lIns="0" tIns="0" bIns="0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37931725" indent="-37474525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algn="r" eaLnBrk="1" hangingPunct="1"/>
              <a:r>
                <a:rPr lang="en-US" altLang="en-US" sz="1200" dirty="0" smtClean="0"/>
                <a:t>370 </a:t>
              </a:r>
              <a:r>
                <a:rPr lang="en-US" altLang="en-US" sz="1200" dirty="0"/>
                <a:t>000</a:t>
              </a:r>
            </a:p>
            <a:p>
              <a:pPr algn="r" eaLnBrk="1" hangingPunct="1"/>
              <a:r>
                <a:rPr lang="en-US" altLang="en-US" sz="900" dirty="0" smtClean="0">
                  <a:solidFill>
                    <a:srgbClr val="4D4D4D"/>
                  </a:solidFill>
                </a:rPr>
                <a:t>[270 000–490 </a:t>
              </a:r>
              <a:r>
                <a:rPr lang="en-US" altLang="en-US" sz="900" dirty="0">
                  <a:solidFill>
                    <a:srgbClr val="4D4D4D"/>
                  </a:solidFill>
                </a:rPr>
                <a:t>000]</a:t>
              </a:r>
            </a:p>
          </p:txBody>
        </p:sp>
        <p:sp>
          <p:nvSpPr>
            <p:cNvPr id="9253" name="Rectangle 45"/>
            <p:cNvSpPr>
              <a:spLocks noChangeArrowheads="1"/>
            </p:cNvSpPr>
            <p:nvPr/>
          </p:nvSpPr>
          <p:spPr bwMode="auto">
            <a:xfrm>
              <a:off x="8244000" y="2332800"/>
              <a:ext cx="1554163" cy="3206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 lIns="0" tIns="0" bIns="0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37931725" indent="-37474525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algn="r" eaLnBrk="1" hangingPunct="1"/>
              <a:r>
                <a:rPr lang="en-US" altLang="en-US" sz="1200" dirty="0" smtClean="0"/>
                <a:t>310 </a:t>
              </a:r>
              <a:r>
                <a:rPr lang="en-US" altLang="en-US" sz="1200" dirty="0"/>
                <a:t>000</a:t>
              </a:r>
            </a:p>
            <a:p>
              <a:pPr algn="r" eaLnBrk="1" hangingPunct="1"/>
              <a:r>
                <a:rPr lang="en-US" altLang="en-US" sz="900" dirty="0">
                  <a:solidFill>
                    <a:srgbClr val="4D4D4D"/>
                  </a:solidFill>
                </a:rPr>
                <a:t>[</a:t>
              </a:r>
              <a:r>
                <a:rPr lang="en-US" altLang="en-US" sz="900" dirty="0" smtClean="0">
                  <a:solidFill>
                    <a:srgbClr val="4D4D4D"/>
                  </a:solidFill>
                </a:rPr>
                <a:t>220 00–400 </a:t>
              </a:r>
              <a:r>
                <a:rPr lang="en-US" altLang="en-US" sz="900" dirty="0">
                  <a:solidFill>
                    <a:srgbClr val="4D4D4D"/>
                  </a:solidFill>
                </a:rPr>
                <a:t>000]</a:t>
              </a:r>
            </a:p>
          </p:txBody>
        </p:sp>
        <p:sp>
          <p:nvSpPr>
            <p:cNvPr id="9243" name="Rectangle 15"/>
            <p:cNvSpPr>
              <a:spLocks noChangeArrowheads="1"/>
            </p:cNvSpPr>
            <p:nvPr/>
          </p:nvSpPr>
          <p:spPr bwMode="auto">
            <a:xfrm>
              <a:off x="365125" y="4881600"/>
              <a:ext cx="2741613" cy="3206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 tIns="0" rIns="0" bIns="0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37931725" indent="-37474525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eaLnBrk="1" hangingPunct="1"/>
              <a:r>
                <a:rPr lang="en-US" altLang="en-US" sz="1300" b="1" dirty="0"/>
                <a:t>Western and central Europe and</a:t>
              </a:r>
            </a:p>
            <a:p>
              <a:pPr eaLnBrk="1" hangingPunct="1"/>
              <a:r>
                <a:rPr lang="en-US" altLang="en-US" sz="1300" b="1" dirty="0"/>
                <a:t>North America</a:t>
              </a:r>
            </a:p>
          </p:txBody>
        </p:sp>
        <p:sp>
          <p:nvSpPr>
            <p:cNvPr id="9244" name="Rectangle 31"/>
            <p:cNvSpPr>
              <a:spLocks noChangeArrowheads="1"/>
            </p:cNvSpPr>
            <p:nvPr/>
          </p:nvSpPr>
          <p:spPr bwMode="auto">
            <a:xfrm>
              <a:off x="3214800" y="4881600"/>
              <a:ext cx="1644650" cy="3206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 lIns="0" tIns="0" bIns="0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37931725" indent="-37474525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algn="r" eaLnBrk="1" hangingPunct="1"/>
              <a:r>
                <a:rPr lang="en-US" altLang="en-US" sz="1200" dirty="0" smtClean="0"/>
                <a:t>2.1 </a:t>
              </a:r>
              <a:r>
                <a:rPr lang="en-US" altLang="en-US" sz="1200" dirty="0"/>
                <a:t>million</a:t>
              </a:r>
            </a:p>
            <a:p>
              <a:pPr algn="r" eaLnBrk="1" hangingPunct="1"/>
              <a:r>
                <a:rPr lang="en-US" altLang="en-US" sz="900" dirty="0">
                  <a:solidFill>
                    <a:srgbClr val="4D4D4D"/>
                  </a:solidFill>
                </a:rPr>
                <a:t>[</a:t>
              </a:r>
              <a:r>
                <a:rPr lang="en-US" altLang="en-US" sz="900" dirty="0" smtClean="0">
                  <a:solidFill>
                    <a:srgbClr val="4D4D4D"/>
                  </a:solidFill>
                </a:rPr>
                <a:t>2.0 million–2.3 </a:t>
              </a:r>
              <a:r>
                <a:rPr lang="en-US" altLang="en-US" sz="900" dirty="0">
                  <a:solidFill>
                    <a:srgbClr val="4D4D4D"/>
                  </a:solidFill>
                </a:rPr>
                <a:t>million]</a:t>
              </a:r>
            </a:p>
          </p:txBody>
        </p:sp>
        <p:sp>
          <p:nvSpPr>
            <p:cNvPr id="9245" name="Rectangle 36"/>
            <p:cNvSpPr>
              <a:spLocks noChangeArrowheads="1"/>
            </p:cNvSpPr>
            <p:nvPr/>
          </p:nvSpPr>
          <p:spPr bwMode="auto">
            <a:xfrm>
              <a:off x="5639023" y="4881600"/>
              <a:ext cx="1736725" cy="3206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 lIns="0" tIns="0" bIns="0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37931725" indent="-37474525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algn="r" eaLnBrk="1" hangingPunct="1"/>
              <a:r>
                <a:rPr lang="en-US" altLang="en-US" sz="1200" dirty="0" smtClean="0"/>
                <a:t>73 </a:t>
              </a:r>
              <a:r>
                <a:rPr lang="en-US" altLang="en-US" sz="1200" dirty="0"/>
                <a:t>000</a:t>
              </a:r>
            </a:p>
            <a:p>
              <a:pPr algn="r" eaLnBrk="1" hangingPunct="1"/>
              <a:r>
                <a:rPr lang="en-US" altLang="en-US" sz="900" dirty="0" smtClean="0">
                  <a:solidFill>
                    <a:srgbClr val="4D4D4D"/>
                  </a:solidFill>
                </a:rPr>
                <a:t>[68 000–78 </a:t>
              </a:r>
              <a:r>
                <a:rPr lang="en-US" altLang="en-US" sz="900" dirty="0">
                  <a:solidFill>
                    <a:srgbClr val="4D4D4D"/>
                  </a:solidFill>
                </a:rPr>
                <a:t>000]</a:t>
              </a:r>
            </a:p>
          </p:txBody>
        </p:sp>
        <p:sp>
          <p:nvSpPr>
            <p:cNvPr id="9246" name="Rectangle 48"/>
            <p:cNvSpPr>
              <a:spLocks noChangeArrowheads="1"/>
            </p:cNvSpPr>
            <p:nvPr/>
          </p:nvSpPr>
          <p:spPr bwMode="auto">
            <a:xfrm>
              <a:off x="8244000" y="4881600"/>
              <a:ext cx="1554163" cy="3206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 lIns="0" tIns="0" bIns="0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37931725" indent="-37474525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algn="r" eaLnBrk="1" hangingPunct="1"/>
              <a:r>
                <a:rPr lang="en-US" altLang="en-US" sz="1200" dirty="0" smtClean="0"/>
                <a:t>18 </a:t>
              </a:r>
              <a:r>
                <a:rPr lang="en-US" altLang="en-US" sz="1200" dirty="0"/>
                <a:t>000</a:t>
              </a:r>
            </a:p>
            <a:p>
              <a:pPr algn="r" eaLnBrk="1" hangingPunct="1"/>
              <a:r>
                <a:rPr lang="en-US" altLang="en-US" sz="900" dirty="0" smtClean="0">
                  <a:solidFill>
                    <a:srgbClr val="4D4D4D"/>
                  </a:solidFill>
                </a:rPr>
                <a:t>[15 000–20 </a:t>
              </a:r>
              <a:r>
                <a:rPr lang="en-US" altLang="en-US" sz="900" dirty="0">
                  <a:solidFill>
                    <a:srgbClr val="4D4D4D"/>
                  </a:solidFill>
                </a:rPr>
                <a:t>000]</a:t>
              </a:r>
            </a:p>
          </p:txBody>
        </p:sp>
        <p:sp>
          <p:nvSpPr>
            <p:cNvPr id="9266" name="Rectangle 8"/>
            <p:cNvSpPr>
              <a:spLocks noChangeArrowheads="1"/>
            </p:cNvSpPr>
            <p:nvPr/>
          </p:nvSpPr>
          <p:spPr bwMode="auto">
            <a:xfrm>
              <a:off x="365125" y="1908000"/>
              <a:ext cx="2741613" cy="3206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 tIns="0" rIns="0" bIns="0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37931725" indent="-37474525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fontAlgn="ctr"/>
              <a:r>
                <a:rPr lang="en-US" altLang="en-US" sz="1300" b="1" dirty="0"/>
                <a:t>Eastern and southern Africa</a:t>
              </a:r>
              <a:endParaRPr lang="en-US" altLang="en-US" sz="1300" dirty="0"/>
            </a:p>
          </p:txBody>
        </p:sp>
        <p:sp>
          <p:nvSpPr>
            <p:cNvPr id="9267" name="Rectangle 18"/>
            <p:cNvSpPr>
              <a:spLocks noChangeArrowheads="1"/>
            </p:cNvSpPr>
            <p:nvPr/>
          </p:nvSpPr>
          <p:spPr bwMode="auto">
            <a:xfrm>
              <a:off x="3214800" y="1908000"/>
              <a:ext cx="1644650" cy="3206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 lIns="0" tIns="0" bIns="0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37931725" indent="-37474525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algn="r" eaLnBrk="1" hangingPunct="1"/>
              <a:r>
                <a:rPr lang="en-US" altLang="en-US" sz="1200" dirty="0" smtClean="0"/>
                <a:t>19.4 </a:t>
              </a:r>
              <a:r>
                <a:rPr lang="en-US" altLang="en-US" sz="1200" dirty="0"/>
                <a:t>million</a:t>
              </a:r>
            </a:p>
            <a:p>
              <a:pPr algn="r" eaLnBrk="1" hangingPunct="1"/>
              <a:r>
                <a:rPr lang="en-US" altLang="en-US" sz="900" dirty="0">
                  <a:solidFill>
                    <a:srgbClr val="4D4D4D"/>
                  </a:solidFill>
                </a:rPr>
                <a:t>[</a:t>
              </a:r>
              <a:r>
                <a:rPr lang="en-US" altLang="en-US" sz="900" dirty="0" smtClean="0">
                  <a:solidFill>
                    <a:srgbClr val="4D4D4D"/>
                  </a:solidFill>
                </a:rPr>
                <a:t>17.8 million–21.1 </a:t>
              </a:r>
              <a:r>
                <a:rPr lang="en-US" altLang="en-US" sz="900" dirty="0">
                  <a:solidFill>
                    <a:srgbClr val="4D4D4D"/>
                  </a:solidFill>
                </a:rPr>
                <a:t>million]</a:t>
              </a:r>
            </a:p>
          </p:txBody>
        </p:sp>
        <p:sp>
          <p:nvSpPr>
            <p:cNvPr id="9268" name="Rectangle 23"/>
            <p:cNvSpPr>
              <a:spLocks noChangeArrowheads="1"/>
            </p:cNvSpPr>
            <p:nvPr/>
          </p:nvSpPr>
          <p:spPr bwMode="auto">
            <a:xfrm>
              <a:off x="5639023" y="1908000"/>
              <a:ext cx="1736725" cy="3206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 lIns="0" tIns="0" bIns="0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37931725" indent="-37474525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algn="r" eaLnBrk="1" hangingPunct="1"/>
              <a:r>
                <a:rPr lang="en-US" altLang="en-US" sz="1200" dirty="0" smtClean="0"/>
                <a:t>790 </a:t>
              </a:r>
              <a:r>
                <a:rPr lang="en-US" altLang="en-US" sz="1200" dirty="0"/>
                <a:t>000</a:t>
              </a:r>
            </a:p>
            <a:p>
              <a:pPr algn="r" eaLnBrk="1" hangingPunct="1"/>
              <a:r>
                <a:rPr lang="en-US" altLang="en-US" sz="900" dirty="0" smtClean="0">
                  <a:solidFill>
                    <a:srgbClr val="4D4D4D"/>
                  </a:solidFill>
                </a:rPr>
                <a:t>[710 000–870 000]</a:t>
              </a:r>
              <a:endParaRPr lang="en-US" altLang="en-US" sz="900" dirty="0">
                <a:solidFill>
                  <a:srgbClr val="4D4D4D"/>
                </a:solidFill>
              </a:endParaRPr>
            </a:p>
          </p:txBody>
        </p:sp>
        <p:sp>
          <p:nvSpPr>
            <p:cNvPr id="9221" name="Rectangle 41"/>
            <p:cNvSpPr>
              <a:spLocks noChangeArrowheads="1"/>
            </p:cNvSpPr>
            <p:nvPr/>
          </p:nvSpPr>
          <p:spPr bwMode="auto">
            <a:xfrm>
              <a:off x="8269288" y="1908238"/>
              <a:ext cx="1554162" cy="3206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 lIns="0" tIns="0" bIns="0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37931725" indent="-37474525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algn="r" eaLnBrk="1" hangingPunct="1"/>
              <a:r>
                <a:rPr lang="en-US" altLang="en-US" sz="1200" dirty="0" smtClean="0"/>
                <a:t>420 </a:t>
              </a:r>
              <a:r>
                <a:rPr lang="en-US" altLang="en-US" sz="1200" dirty="0"/>
                <a:t>000</a:t>
              </a:r>
            </a:p>
            <a:p>
              <a:pPr algn="r" eaLnBrk="1" hangingPunct="1"/>
              <a:r>
                <a:rPr lang="en-US" altLang="en-US" sz="900" dirty="0">
                  <a:solidFill>
                    <a:srgbClr val="4D4D4D"/>
                  </a:solidFill>
                </a:rPr>
                <a:t>[</a:t>
              </a:r>
              <a:r>
                <a:rPr lang="en-US" altLang="en-US" sz="900" dirty="0" smtClean="0">
                  <a:solidFill>
                    <a:srgbClr val="4D4D4D"/>
                  </a:solidFill>
                </a:rPr>
                <a:t>350 000–510 </a:t>
              </a:r>
              <a:r>
                <a:rPr lang="en-US" altLang="en-US" sz="900" dirty="0">
                  <a:solidFill>
                    <a:srgbClr val="4D4D4D"/>
                  </a:solidFill>
                </a:rPr>
                <a:t>000]</a:t>
              </a:r>
            </a:p>
          </p:txBody>
        </p:sp>
        <p:sp>
          <p:nvSpPr>
            <p:cNvPr id="9247" name="Rectangle 13"/>
            <p:cNvSpPr>
              <a:spLocks noChangeArrowheads="1"/>
            </p:cNvSpPr>
            <p:nvPr/>
          </p:nvSpPr>
          <p:spPr bwMode="auto">
            <a:xfrm>
              <a:off x="365125" y="3607200"/>
              <a:ext cx="2741613" cy="3206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 tIns="0" rIns="0" bIns="0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37931725" indent="-37474525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fontAlgn="ctr"/>
              <a:r>
                <a:rPr lang="en-US" altLang="en-US" sz="1300" b="1" dirty="0"/>
                <a:t>Latin </a:t>
              </a:r>
              <a:r>
                <a:rPr lang="en-US" altLang="en-US" sz="1300" b="1" dirty="0" smtClean="0"/>
                <a:t>America </a:t>
              </a:r>
              <a:endParaRPr lang="en-US" altLang="en-US" sz="1300" dirty="0"/>
            </a:p>
          </p:txBody>
        </p:sp>
        <p:sp>
          <p:nvSpPr>
            <p:cNvPr id="9248" name="Rectangle 30"/>
            <p:cNvSpPr>
              <a:spLocks noChangeArrowheads="1"/>
            </p:cNvSpPr>
            <p:nvPr/>
          </p:nvSpPr>
          <p:spPr bwMode="auto">
            <a:xfrm>
              <a:off x="3214800" y="3607200"/>
              <a:ext cx="1644650" cy="3206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 lIns="0" tIns="0" bIns="0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37931725" indent="-37474525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algn="r" eaLnBrk="1" hangingPunct="1"/>
              <a:r>
                <a:rPr lang="en-US" altLang="en-US" sz="1200" dirty="0" smtClean="0"/>
                <a:t>1.8 </a:t>
              </a:r>
              <a:r>
                <a:rPr lang="en-US" altLang="en-US" sz="1200" dirty="0"/>
                <a:t>million</a:t>
              </a:r>
            </a:p>
            <a:p>
              <a:pPr algn="r" eaLnBrk="1" hangingPunct="1"/>
              <a:r>
                <a:rPr lang="en-US" altLang="en-US" sz="900" dirty="0">
                  <a:solidFill>
                    <a:srgbClr val="4D4D4D"/>
                  </a:solidFill>
                </a:rPr>
                <a:t>[</a:t>
              </a:r>
              <a:r>
                <a:rPr lang="en-US" altLang="en-US" sz="900" dirty="0" smtClean="0">
                  <a:solidFill>
                    <a:srgbClr val="4D4D4D"/>
                  </a:solidFill>
                </a:rPr>
                <a:t>1.4 million–2.1 </a:t>
              </a:r>
              <a:r>
                <a:rPr lang="en-US" altLang="en-US" sz="900" dirty="0">
                  <a:solidFill>
                    <a:srgbClr val="4D4D4D"/>
                  </a:solidFill>
                </a:rPr>
                <a:t>million]</a:t>
              </a:r>
            </a:p>
          </p:txBody>
        </p:sp>
        <p:sp>
          <p:nvSpPr>
            <p:cNvPr id="9249" name="Rectangle 35"/>
            <p:cNvSpPr>
              <a:spLocks noChangeArrowheads="1"/>
            </p:cNvSpPr>
            <p:nvPr/>
          </p:nvSpPr>
          <p:spPr bwMode="auto">
            <a:xfrm>
              <a:off x="5639023" y="3607200"/>
              <a:ext cx="1736725" cy="3206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 lIns="0" tIns="0" bIns="0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37931725" indent="-37474525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algn="r" eaLnBrk="1" hangingPunct="1"/>
              <a:r>
                <a:rPr lang="en-US" altLang="en-US" sz="1200" dirty="0" smtClean="0"/>
                <a:t>97 </a:t>
              </a:r>
              <a:r>
                <a:rPr lang="en-US" altLang="en-US" sz="1200" dirty="0"/>
                <a:t>000</a:t>
              </a:r>
            </a:p>
            <a:p>
              <a:pPr algn="r" eaLnBrk="1" hangingPunct="1"/>
              <a:r>
                <a:rPr lang="en-US" altLang="en-US" sz="900" dirty="0" smtClean="0">
                  <a:solidFill>
                    <a:srgbClr val="4D4D4D"/>
                  </a:solidFill>
                </a:rPr>
                <a:t>[79 </a:t>
              </a:r>
              <a:r>
                <a:rPr lang="en-US" altLang="en-US" sz="900" dirty="0">
                  <a:solidFill>
                    <a:srgbClr val="4D4D4D"/>
                  </a:solidFill>
                </a:rPr>
                <a:t>000–120 000]</a:t>
              </a:r>
            </a:p>
          </p:txBody>
        </p:sp>
        <p:sp>
          <p:nvSpPr>
            <p:cNvPr id="9222" name="Rectangle 43"/>
            <p:cNvSpPr>
              <a:spLocks noChangeArrowheads="1"/>
            </p:cNvSpPr>
            <p:nvPr/>
          </p:nvSpPr>
          <p:spPr bwMode="auto">
            <a:xfrm>
              <a:off x="8239125" y="3608042"/>
              <a:ext cx="1554163" cy="3206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 lIns="0" tIns="0" bIns="0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37931725" indent="-37474525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algn="r" eaLnBrk="1" hangingPunct="1"/>
              <a:r>
                <a:rPr lang="en-US" altLang="en-US" sz="1200" dirty="0" smtClean="0"/>
                <a:t>36 </a:t>
              </a:r>
              <a:r>
                <a:rPr lang="en-US" altLang="en-US" sz="1200" dirty="0"/>
                <a:t>000</a:t>
              </a:r>
            </a:p>
            <a:p>
              <a:pPr algn="r" eaLnBrk="1" hangingPunct="1"/>
              <a:r>
                <a:rPr lang="en-US" altLang="en-US" sz="900" dirty="0" smtClean="0">
                  <a:solidFill>
                    <a:srgbClr val="4D4D4D"/>
                  </a:solidFill>
                </a:rPr>
                <a:t>[28 000–45 </a:t>
              </a:r>
              <a:r>
                <a:rPr lang="en-US" altLang="en-US" sz="900" dirty="0">
                  <a:solidFill>
                    <a:srgbClr val="4D4D4D"/>
                  </a:solidFill>
                </a:rPr>
                <a:t>000]</a:t>
              </a:r>
            </a:p>
          </p:txBody>
        </p:sp>
        <p:sp>
          <p:nvSpPr>
            <p:cNvPr id="67" name="Line 7"/>
            <p:cNvSpPr>
              <a:spLocks noChangeShapeType="1"/>
            </p:cNvSpPr>
            <p:nvPr/>
          </p:nvSpPr>
          <p:spPr bwMode="auto">
            <a:xfrm>
              <a:off x="475200" y="4402800"/>
              <a:ext cx="9296400" cy="0"/>
            </a:xfrm>
            <a:prstGeom prst="line">
              <a:avLst/>
            </a:prstGeom>
            <a:noFill/>
            <a:ln w="9525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9" name="Rectangle 13"/>
            <p:cNvSpPr>
              <a:spLocks noChangeArrowheads="1"/>
            </p:cNvSpPr>
            <p:nvPr/>
          </p:nvSpPr>
          <p:spPr bwMode="auto">
            <a:xfrm>
              <a:off x="363600" y="4032000"/>
              <a:ext cx="2741613" cy="3206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 tIns="0" rIns="0" bIns="0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37931725" indent="-37474525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fontAlgn="ctr"/>
              <a:r>
                <a:rPr lang="en-US" altLang="en-US" sz="1300" b="1" dirty="0" smtClean="0"/>
                <a:t>Caribbean </a:t>
              </a:r>
              <a:endParaRPr lang="en-US" altLang="en-US" sz="1300" dirty="0"/>
            </a:p>
          </p:txBody>
        </p:sp>
        <p:sp>
          <p:nvSpPr>
            <p:cNvPr id="70" name="Rectangle 30"/>
            <p:cNvSpPr>
              <a:spLocks noChangeArrowheads="1"/>
            </p:cNvSpPr>
            <p:nvPr/>
          </p:nvSpPr>
          <p:spPr bwMode="auto">
            <a:xfrm>
              <a:off x="3213275" y="4032000"/>
              <a:ext cx="1644650" cy="3206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 lIns="0" tIns="0" bIns="0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37931725" indent="-37474525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algn="r" eaLnBrk="1" hangingPunct="1"/>
              <a:r>
                <a:rPr lang="en-GB" altLang="en-US" sz="1200" dirty="0" smtClean="0"/>
                <a:t>310 000</a:t>
              </a:r>
              <a:endParaRPr lang="en-US" altLang="en-US" sz="1200" dirty="0"/>
            </a:p>
            <a:p>
              <a:pPr algn="r" eaLnBrk="1" hangingPunct="1"/>
              <a:r>
                <a:rPr lang="en-US" altLang="en-US" sz="900" dirty="0" smtClean="0">
                  <a:solidFill>
                    <a:srgbClr val="4D4D4D"/>
                  </a:solidFill>
                </a:rPr>
                <a:t>[280 000–350 000]</a:t>
              </a:r>
              <a:endParaRPr lang="en-US" altLang="en-US" sz="900" dirty="0">
                <a:solidFill>
                  <a:srgbClr val="4D4D4D"/>
                </a:solidFill>
              </a:endParaRPr>
            </a:p>
          </p:txBody>
        </p:sp>
        <p:sp>
          <p:nvSpPr>
            <p:cNvPr id="71" name="Rectangle 35"/>
            <p:cNvSpPr>
              <a:spLocks noChangeArrowheads="1"/>
            </p:cNvSpPr>
            <p:nvPr/>
          </p:nvSpPr>
          <p:spPr bwMode="auto">
            <a:xfrm>
              <a:off x="5637498" y="4032000"/>
              <a:ext cx="1736725" cy="3206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 lIns="0" tIns="0" bIns="0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37931725" indent="-37474525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algn="r" eaLnBrk="1" hangingPunct="1"/>
              <a:r>
                <a:rPr lang="en-US" altLang="en-US" sz="1200" dirty="0" smtClean="0"/>
                <a:t>18 </a:t>
              </a:r>
              <a:r>
                <a:rPr lang="en-US" altLang="en-US" sz="1200" dirty="0"/>
                <a:t>000</a:t>
              </a:r>
            </a:p>
            <a:p>
              <a:pPr algn="r" eaLnBrk="1" hangingPunct="1"/>
              <a:r>
                <a:rPr lang="en-US" altLang="en-US" sz="900" dirty="0" smtClean="0">
                  <a:solidFill>
                    <a:srgbClr val="4D4D4D"/>
                  </a:solidFill>
                </a:rPr>
                <a:t>[15 000–22 </a:t>
              </a:r>
              <a:r>
                <a:rPr lang="en-US" altLang="en-US" sz="900" dirty="0">
                  <a:solidFill>
                    <a:srgbClr val="4D4D4D"/>
                  </a:solidFill>
                </a:rPr>
                <a:t>000]</a:t>
              </a:r>
            </a:p>
          </p:txBody>
        </p:sp>
        <p:sp>
          <p:nvSpPr>
            <p:cNvPr id="72" name="Rectangle 43"/>
            <p:cNvSpPr>
              <a:spLocks noChangeArrowheads="1"/>
            </p:cNvSpPr>
            <p:nvPr/>
          </p:nvSpPr>
          <p:spPr bwMode="auto">
            <a:xfrm>
              <a:off x="8237600" y="4032842"/>
              <a:ext cx="1554163" cy="3206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 lIns="0" tIns="0" bIns="0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37931725" indent="-37474525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algn="r" eaLnBrk="1" hangingPunct="1"/>
              <a:r>
                <a:rPr lang="en-US" altLang="en-US" sz="1200" dirty="0" smtClean="0"/>
                <a:t>9400</a:t>
              </a:r>
              <a:endParaRPr lang="en-US" altLang="en-US" sz="1200" dirty="0"/>
            </a:p>
            <a:p>
              <a:pPr algn="r" eaLnBrk="1" hangingPunct="1"/>
              <a:r>
                <a:rPr lang="en-US" altLang="en-US" sz="900" dirty="0" smtClean="0">
                  <a:solidFill>
                    <a:srgbClr val="4D4D4D"/>
                  </a:solidFill>
                </a:rPr>
                <a:t>[7300–12 </a:t>
              </a:r>
              <a:r>
                <a:rPr lang="en-US" altLang="en-US" sz="900" dirty="0">
                  <a:solidFill>
                    <a:srgbClr val="4D4D4D"/>
                  </a:solidFill>
                </a:rPr>
                <a:t>000]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606425" y="730250"/>
            <a:ext cx="9585325" cy="4610233"/>
            <a:chOff x="606425" y="730250"/>
            <a:chExt cx="9585325" cy="4610233"/>
          </a:xfrm>
        </p:grpSpPr>
        <p:sp>
          <p:nvSpPr>
            <p:cNvPr id="10251" name="Rectangle 37"/>
            <p:cNvSpPr>
              <a:spLocks noChangeArrowheads="1"/>
            </p:cNvSpPr>
            <p:nvPr/>
          </p:nvSpPr>
          <p:spPr bwMode="auto">
            <a:xfrm>
              <a:off x="606425" y="730250"/>
              <a:ext cx="9585325" cy="4159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defTabSz="4572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37931725" indent="-37474525" defTabSz="4572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defTabSz="4572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defTabSz="4572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defTabSz="4572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eaLnBrk="1" hangingPunct="1"/>
              <a:r>
                <a:rPr lang="en-US" altLang="en-US" sz="2100" dirty="0" smtClean="0">
                  <a:latin typeface="Arial Bold" charset="0"/>
                </a:rPr>
                <a:t>Adults and children estimated to be living with HIV </a:t>
              </a:r>
              <a:r>
                <a:rPr lang="en-US" altLang="en-US" sz="2100" b="1" dirty="0">
                  <a:solidFill>
                    <a:srgbClr val="E31837"/>
                  </a:solidFill>
                  <a:latin typeface="Arial Bold" charset="0"/>
                  <a:sym typeface="Webdings" pitchFamily="18" charset="2"/>
                </a:rPr>
                <a:t></a:t>
              </a:r>
              <a:r>
                <a:rPr lang="en-US" altLang="en-US" sz="2100" dirty="0">
                  <a:latin typeface="Arial Bold" charset="0"/>
                </a:rPr>
                <a:t> </a:t>
              </a:r>
              <a:r>
                <a:rPr lang="en-US" altLang="en-US" sz="2100" dirty="0" smtClean="0">
                  <a:latin typeface="Arial Bold" charset="0"/>
                </a:rPr>
                <a:t>1990–2016 </a:t>
              </a:r>
              <a:endParaRPr lang="en-US" altLang="en-US" sz="2100" dirty="0">
                <a:latin typeface="Arial Bold" charset="0"/>
              </a:endParaRPr>
            </a:p>
          </p:txBody>
        </p:sp>
        <p:pic>
          <p:nvPicPr>
            <p:cNvPr id="1027" name="Picture 3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40000" y="1710000"/>
              <a:ext cx="6954615" cy="363048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4" name="TextBox 3"/>
            <p:cNvSpPr txBox="1"/>
            <p:nvPr/>
          </p:nvSpPr>
          <p:spPr>
            <a:xfrm>
              <a:off x="2700000" y="1800000"/>
              <a:ext cx="4156907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en-US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j-lt"/>
                </a:rPr>
                <a:t>Adults and children estimated to be living with HIV</a:t>
              </a:r>
              <a:endParaRPr 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endParaRP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2700000" y="2070000"/>
              <a:ext cx="1835759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4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j-lt"/>
                </a:rPr>
                <a:t>Range of uncertainty</a:t>
              </a:r>
            </a:p>
          </p:txBody>
        </p:sp>
        <p:cxnSp>
          <p:nvCxnSpPr>
            <p:cNvPr id="6" name="Straight Connector 5"/>
            <p:cNvCxnSpPr/>
            <p:nvPr/>
          </p:nvCxnSpPr>
          <p:spPr>
            <a:xfrm>
              <a:off x="2340000" y="1953888"/>
              <a:ext cx="270000" cy="1"/>
            </a:xfrm>
            <a:prstGeom prst="line">
              <a:avLst/>
            </a:prstGeom>
            <a:ln w="63500">
              <a:solidFill>
                <a:srgbClr val="00A99A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Rectangle 6"/>
            <p:cNvSpPr/>
            <p:nvPr/>
          </p:nvSpPr>
          <p:spPr>
            <a:xfrm>
              <a:off x="2340000" y="2142000"/>
              <a:ext cx="270000" cy="144000"/>
            </a:xfrm>
            <a:prstGeom prst="rect">
              <a:avLst/>
            </a:prstGeom>
            <a:solidFill>
              <a:srgbClr val="B8E1D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876716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606425" y="730250"/>
            <a:ext cx="9585325" cy="4610233"/>
            <a:chOff x="606425" y="730250"/>
            <a:chExt cx="9585325" cy="4610233"/>
          </a:xfrm>
        </p:grpSpPr>
        <p:sp>
          <p:nvSpPr>
            <p:cNvPr id="10251" name="Rectangle 37"/>
            <p:cNvSpPr>
              <a:spLocks noChangeArrowheads="1"/>
            </p:cNvSpPr>
            <p:nvPr/>
          </p:nvSpPr>
          <p:spPr bwMode="auto">
            <a:xfrm>
              <a:off x="606425" y="730250"/>
              <a:ext cx="9585325" cy="4154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defTabSz="4572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37931725" indent="-37474525" defTabSz="4572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defTabSz="4572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defTabSz="4572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defTabSz="4572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eaLnBrk="1" hangingPunct="1"/>
              <a:r>
                <a:rPr lang="en-US" altLang="en-US" sz="2100" dirty="0">
                  <a:latin typeface="Arial Bold" charset="0"/>
                </a:rPr>
                <a:t>Adults and children newly infected with </a:t>
              </a:r>
              <a:r>
                <a:rPr lang="en-US" altLang="en-US" sz="2100" dirty="0" smtClean="0">
                  <a:latin typeface="Arial Bold" charset="0"/>
                </a:rPr>
                <a:t>HIV</a:t>
              </a:r>
              <a:r>
                <a:rPr lang="en-US" altLang="en-US" sz="2100" b="1" dirty="0" smtClean="0">
                  <a:solidFill>
                    <a:srgbClr val="E31837"/>
                  </a:solidFill>
                  <a:latin typeface="Arial Bold" charset="0"/>
                  <a:sym typeface="Webdings" pitchFamily="18" charset="2"/>
                </a:rPr>
                <a:t></a:t>
              </a:r>
              <a:r>
                <a:rPr lang="en-US" altLang="en-US" sz="2100" dirty="0" smtClean="0">
                  <a:latin typeface="Arial Bold" charset="0"/>
                </a:rPr>
                <a:t> 1990–2016 </a:t>
              </a:r>
              <a:endParaRPr lang="en-US" altLang="en-US" sz="2100" dirty="0">
                <a:latin typeface="Arial Bold" charset="0"/>
              </a:endParaRPr>
            </a:p>
          </p:txBody>
        </p:sp>
        <p:pic>
          <p:nvPicPr>
            <p:cNvPr id="2050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40000" y="1710000"/>
              <a:ext cx="6954615" cy="363048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5" name="TextBox 4"/>
            <p:cNvSpPr txBox="1"/>
            <p:nvPr/>
          </p:nvSpPr>
          <p:spPr>
            <a:xfrm>
              <a:off x="2700000" y="4077072"/>
              <a:ext cx="3610284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en-US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j-lt"/>
                </a:rPr>
                <a:t>Adults and children newly infected with HIV</a:t>
              </a:r>
              <a:endParaRPr 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endParaRP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2700000" y="4347072"/>
              <a:ext cx="1835759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4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j-lt"/>
                </a:rPr>
                <a:t>Range of uncertainty</a:t>
              </a:r>
            </a:p>
          </p:txBody>
        </p:sp>
        <p:cxnSp>
          <p:nvCxnSpPr>
            <p:cNvPr id="7" name="Straight Connector 6"/>
            <p:cNvCxnSpPr/>
            <p:nvPr/>
          </p:nvCxnSpPr>
          <p:spPr>
            <a:xfrm>
              <a:off x="2340000" y="4230960"/>
              <a:ext cx="270000" cy="1"/>
            </a:xfrm>
            <a:prstGeom prst="line">
              <a:avLst/>
            </a:prstGeom>
            <a:ln w="63500">
              <a:solidFill>
                <a:srgbClr val="00A99A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Rectangle 7"/>
            <p:cNvSpPr/>
            <p:nvPr/>
          </p:nvSpPr>
          <p:spPr>
            <a:xfrm>
              <a:off x="2340000" y="4419072"/>
              <a:ext cx="270000" cy="144000"/>
            </a:xfrm>
            <a:prstGeom prst="rect">
              <a:avLst/>
            </a:prstGeom>
            <a:solidFill>
              <a:srgbClr val="B8E1D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769388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606425" y="730250"/>
            <a:ext cx="9585325" cy="4610233"/>
            <a:chOff x="606425" y="730250"/>
            <a:chExt cx="9585325" cy="4610233"/>
          </a:xfrm>
        </p:grpSpPr>
        <p:sp>
          <p:nvSpPr>
            <p:cNvPr id="10251" name="Rectangle 37"/>
            <p:cNvSpPr>
              <a:spLocks noChangeArrowheads="1"/>
            </p:cNvSpPr>
            <p:nvPr/>
          </p:nvSpPr>
          <p:spPr bwMode="auto">
            <a:xfrm>
              <a:off x="606425" y="730250"/>
              <a:ext cx="9585325" cy="4154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defTabSz="4572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37931725" indent="-37474525" defTabSz="4572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 defTabSz="4572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 defTabSz="4572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 defTabSz="457200" eaLnBrk="0" hangingPunct="0"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eaLnBrk="1" hangingPunct="1"/>
              <a:r>
                <a:rPr lang="en-US" altLang="en-US" sz="2100" dirty="0">
                  <a:latin typeface="Arial Bold" charset="0"/>
                </a:rPr>
                <a:t>Adult &amp; child </a:t>
              </a:r>
              <a:r>
                <a:rPr lang="en-US" altLang="en-US" sz="2100" dirty="0" smtClean="0">
                  <a:latin typeface="Arial Bold" charset="0"/>
                </a:rPr>
                <a:t>deaths </a:t>
              </a:r>
              <a:r>
                <a:rPr lang="en-US" altLang="en-US" sz="2100" dirty="0">
                  <a:latin typeface="Arial Bold" charset="0"/>
                </a:rPr>
                <a:t>due to </a:t>
              </a:r>
              <a:r>
                <a:rPr lang="en-US" altLang="en-US" sz="2100" dirty="0" smtClean="0">
                  <a:latin typeface="Arial Bold" charset="0"/>
                </a:rPr>
                <a:t>AIDS </a:t>
              </a:r>
              <a:r>
                <a:rPr lang="en-US" altLang="en-US" sz="2100" b="1" dirty="0">
                  <a:solidFill>
                    <a:srgbClr val="E31837"/>
                  </a:solidFill>
                  <a:latin typeface="Arial Bold" charset="0"/>
                  <a:sym typeface="Webdings" pitchFamily="18" charset="2"/>
                </a:rPr>
                <a:t></a:t>
              </a:r>
              <a:r>
                <a:rPr lang="en-US" altLang="en-US" sz="2100" dirty="0">
                  <a:latin typeface="Arial Bold" charset="0"/>
                </a:rPr>
                <a:t> </a:t>
              </a:r>
              <a:r>
                <a:rPr lang="en-US" altLang="en-US" sz="2100" dirty="0" smtClean="0">
                  <a:latin typeface="Arial Bold" charset="0"/>
                </a:rPr>
                <a:t>1990–2016 </a:t>
              </a:r>
              <a:endParaRPr lang="en-US" altLang="en-US" sz="2100" dirty="0">
                <a:latin typeface="Arial Bold" charset="0"/>
              </a:endParaRPr>
            </a:p>
          </p:txBody>
        </p:sp>
        <p:pic>
          <p:nvPicPr>
            <p:cNvPr id="3074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40000" y="1710000"/>
              <a:ext cx="6954615" cy="363048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5" name="TextBox 4"/>
            <p:cNvSpPr txBox="1"/>
            <p:nvPr/>
          </p:nvSpPr>
          <p:spPr>
            <a:xfrm>
              <a:off x="2700000" y="1800000"/>
              <a:ext cx="277486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en-US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j-lt"/>
                </a:rPr>
                <a:t>Adult &amp; child deaths due to AIDS</a:t>
              </a:r>
              <a:endParaRPr 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endParaRP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2700000" y="2070000"/>
              <a:ext cx="1835759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4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j-lt"/>
                </a:rPr>
                <a:t>Range of uncertainty</a:t>
              </a:r>
            </a:p>
          </p:txBody>
        </p:sp>
        <p:cxnSp>
          <p:nvCxnSpPr>
            <p:cNvPr id="7" name="Straight Connector 6"/>
            <p:cNvCxnSpPr/>
            <p:nvPr/>
          </p:nvCxnSpPr>
          <p:spPr>
            <a:xfrm>
              <a:off x="2340000" y="1953888"/>
              <a:ext cx="270000" cy="1"/>
            </a:xfrm>
            <a:prstGeom prst="line">
              <a:avLst/>
            </a:prstGeom>
            <a:ln w="63500">
              <a:solidFill>
                <a:srgbClr val="00A99A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Rectangle 7"/>
            <p:cNvSpPr/>
            <p:nvPr/>
          </p:nvSpPr>
          <p:spPr>
            <a:xfrm>
              <a:off x="2340000" y="2142000"/>
              <a:ext cx="270000" cy="144000"/>
            </a:xfrm>
            <a:prstGeom prst="rect">
              <a:avLst/>
            </a:prstGeom>
            <a:solidFill>
              <a:srgbClr val="B8E1D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769388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UNAIDS Ocean">
      <a:dk1>
        <a:sysClr val="windowText" lastClr="000000"/>
      </a:dk1>
      <a:lt1>
        <a:sysClr val="window" lastClr="FFFFFF"/>
      </a:lt1>
      <a:dk2>
        <a:srgbClr val="70C8BE"/>
      </a:dk2>
      <a:lt2>
        <a:srgbClr val="D8D5CF"/>
      </a:lt2>
      <a:accent1>
        <a:srgbClr val="70C8BE"/>
      </a:accent1>
      <a:accent2>
        <a:srgbClr val="E31837"/>
      </a:accent2>
      <a:accent3>
        <a:srgbClr val="00A99A"/>
      </a:accent3>
      <a:accent4>
        <a:srgbClr val="78BCC1"/>
      </a:accent4>
      <a:accent5>
        <a:srgbClr val="63CDF6"/>
      </a:accent5>
      <a:accent6>
        <a:srgbClr val="CDC884"/>
      </a:accent6>
      <a:hlink>
        <a:srgbClr val="0000FF"/>
      </a:hlink>
      <a:folHlink>
        <a:srgbClr val="80008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1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0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_rels/item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.xml"/></Relationships>
</file>

<file path=customXml/_rels/item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7.xml"/></Relationships>
</file>

<file path=customXml/_rels/item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8.xml"/></Relationships>
</file>

<file path=customXml/_rels/item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9.xml"/></Relationships>
</file>

<file path=customXml/item1.xml><?xml version="1.0" encoding="utf-8"?>
<EsriMapsInfo xmlns="ESRI.ArcGIS.Mapping.OfficeIntegration.PowerPointInfo">
  <Version>Version1</Version>
  <RequiresSignIn>False</RequiresSignIn>
</EsriMapsInfo>
</file>

<file path=customXml/item10.xml><?xml version="1.0" encoding="utf-8"?>
<EsriMapsInfo xmlns="ESRI.ArcGIS.Mapping.OfficeIntegration.PowerPointInfo">
  <Version>Version1</Version>
  <RequiresSignIn>False</RequiresSignIn>
</EsriMapsInfo>
</file>

<file path=customXml/item2.xml><?xml version="1.0" encoding="utf-8"?>
<EsriMapsInfo xmlns="ESRI.ArcGIS.Mapping.OfficeIntegration.PowerPointInfo">
  <Version>Version1</Version>
  <RequiresSignIn>False</RequiresSignIn>
</EsriMapsInfo>
</file>

<file path=customXml/item3.xml><?xml version="1.0" encoding="utf-8"?>
<EsriMapsInfo xmlns="ESRI.ArcGIS.Mapping.OfficeIntegration.PowerPointInfo">
  <Version>Version1</Version>
  <RequiresSignIn>False</RequiresSignIn>
</EsriMapsInfo>
</file>

<file path=customXml/item4.xml><?xml version="1.0" encoding="utf-8"?>
<EsriMapsInfo xmlns="ESRI.ArcGIS.Mapping.OfficeIntegration.PowerPointInfo">
  <Version>Version1</Version>
  <RequiresSignIn>False</RequiresSignIn>
</EsriMapsInfo>
</file>

<file path=customXml/item5.xml><?xml version="1.0" encoding="utf-8"?>
<EsriMapsInfo xmlns="ESRI.ArcGIS.Mapping.OfficeIntegration.PowerPointInfo">
  <Version>Version1</Version>
  <RequiresSignIn>False</RequiresSignIn>
</EsriMapsInfo>
</file>

<file path=customXml/item6.xml><?xml version="1.0" encoding="utf-8"?>
<EsriMapsInfo xmlns="ESRI.ArcGIS.Mapping.OfficeIntegration.PowerPointInfo">
  <Version>Version1</Version>
  <RequiresSignIn>False</RequiresSignIn>
</EsriMapsInfo>
</file>

<file path=customXml/item7.xml><?xml version="1.0" encoding="utf-8"?>
<EsriMapsInfo xmlns="ESRI.ArcGIS.Mapping.OfficeIntegration.PowerPointInfo">
  <Version>Version1</Version>
  <RequiresSignIn>False</RequiresSignIn>
</EsriMapsInfo>
</file>

<file path=customXml/item8.xml><?xml version="1.0" encoding="utf-8"?>
<EsriMapsInfo xmlns="ESRI.ArcGIS.Mapping.OfficeIntegration.PowerPointInfo">
  <Version>Version1</Version>
  <RequiresSignIn>False</RequiresSignIn>
</EsriMapsInfo>
</file>

<file path=customXml/item9.xml><?xml version="1.0" encoding="utf-8"?>
<EsriMapsInfo xmlns="ESRI.ArcGIS.Mapping.OfficeIntegration.PowerPointInfo">
  <Version>Version1</Version>
  <RequiresSignIn>False</RequiresSignIn>
</EsriMapsInfo>
</file>

<file path=customXml/itemProps1.xml><?xml version="1.0" encoding="utf-8"?>
<ds:datastoreItem xmlns:ds="http://schemas.openxmlformats.org/officeDocument/2006/customXml" ds:itemID="{27D04CAE-4E38-48CA-BC1E-C431E2367D1F}">
  <ds:schemaRefs>
    <ds:schemaRef ds:uri="ESRI.ArcGIS.Mapping.OfficeIntegration.PowerPointInfo"/>
  </ds:schemaRefs>
</ds:datastoreItem>
</file>

<file path=customXml/itemProps10.xml><?xml version="1.0" encoding="utf-8"?>
<ds:datastoreItem xmlns:ds="http://schemas.openxmlformats.org/officeDocument/2006/customXml" ds:itemID="{4CEE770C-6D29-4D6B-BA98-18455F742BA5}">
  <ds:schemaRefs>
    <ds:schemaRef ds:uri="ESRI.ArcGIS.Mapping.OfficeIntegration.PowerPointInfo"/>
  </ds:schemaRefs>
</ds:datastoreItem>
</file>

<file path=customXml/itemProps2.xml><?xml version="1.0" encoding="utf-8"?>
<ds:datastoreItem xmlns:ds="http://schemas.openxmlformats.org/officeDocument/2006/customXml" ds:itemID="{01008649-C3F8-48E6-BE84-4178C35C743D}">
  <ds:schemaRefs>
    <ds:schemaRef ds:uri="ESRI.ArcGIS.Mapping.OfficeIntegration.PowerPointInfo"/>
  </ds:schemaRefs>
</ds:datastoreItem>
</file>

<file path=customXml/itemProps3.xml><?xml version="1.0" encoding="utf-8"?>
<ds:datastoreItem xmlns:ds="http://schemas.openxmlformats.org/officeDocument/2006/customXml" ds:itemID="{93E74733-972D-4CD3-8F5C-248DF96D864F}">
  <ds:schemaRefs>
    <ds:schemaRef ds:uri="ESRI.ArcGIS.Mapping.OfficeIntegration.PowerPointInfo"/>
  </ds:schemaRefs>
</ds:datastoreItem>
</file>

<file path=customXml/itemProps4.xml><?xml version="1.0" encoding="utf-8"?>
<ds:datastoreItem xmlns:ds="http://schemas.openxmlformats.org/officeDocument/2006/customXml" ds:itemID="{34672B0B-60DC-467C-91F0-BBC4CE3C9372}">
  <ds:schemaRefs>
    <ds:schemaRef ds:uri="ESRI.ArcGIS.Mapping.OfficeIntegration.PowerPointInfo"/>
  </ds:schemaRefs>
</ds:datastoreItem>
</file>

<file path=customXml/itemProps5.xml><?xml version="1.0" encoding="utf-8"?>
<ds:datastoreItem xmlns:ds="http://schemas.openxmlformats.org/officeDocument/2006/customXml" ds:itemID="{56C3AE64-3A65-496C-9A01-CDCAEF02489E}">
  <ds:schemaRefs>
    <ds:schemaRef ds:uri="ESRI.ArcGIS.Mapping.OfficeIntegration.PowerPointInfo"/>
  </ds:schemaRefs>
</ds:datastoreItem>
</file>

<file path=customXml/itemProps6.xml><?xml version="1.0" encoding="utf-8"?>
<ds:datastoreItem xmlns:ds="http://schemas.openxmlformats.org/officeDocument/2006/customXml" ds:itemID="{1D090D37-7665-4BEC-9FD2-19990F45C63B}">
  <ds:schemaRefs>
    <ds:schemaRef ds:uri="ESRI.ArcGIS.Mapping.OfficeIntegration.PowerPointInfo"/>
  </ds:schemaRefs>
</ds:datastoreItem>
</file>

<file path=customXml/itemProps7.xml><?xml version="1.0" encoding="utf-8"?>
<ds:datastoreItem xmlns:ds="http://schemas.openxmlformats.org/officeDocument/2006/customXml" ds:itemID="{7BDF9F09-1C67-411C-8390-69F45FDE68EC}">
  <ds:schemaRefs>
    <ds:schemaRef ds:uri="ESRI.ArcGIS.Mapping.OfficeIntegration.PowerPointInfo"/>
  </ds:schemaRefs>
</ds:datastoreItem>
</file>

<file path=customXml/itemProps8.xml><?xml version="1.0" encoding="utf-8"?>
<ds:datastoreItem xmlns:ds="http://schemas.openxmlformats.org/officeDocument/2006/customXml" ds:itemID="{6A796567-3D7E-4144-BCE2-D36437566A83}">
  <ds:schemaRefs>
    <ds:schemaRef ds:uri="ESRI.ArcGIS.Mapping.OfficeIntegration.PowerPointInfo"/>
  </ds:schemaRefs>
</ds:datastoreItem>
</file>

<file path=customXml/itemProps9.xml><?xml version="1.0" encoding="utf-8"?>
<ds:datastoreItem xmlns:ds="http://schemas.openxmlformats.org/officeDocument/2006/customXml" ds:itemID="{8E1AAE0A-8786-4129-8F63-6364D84FA54E}">
  <ds:schemaRefs>
    <ds:schemaRef ds:uri="ESRI.ArcGIS.Mapping.OfficeIntegration.PowerPointInfo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3826</TotalTime>
  <Words>1085</Words>
  <Application>Microsoft Office PowerPoint</Application>
  <PresentationFormat>35mm Slides</PresentationFormat>
  <Paragraphs>278</Paragraphs>
  <Slides>15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UNAIDS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Fadriquela, Efren</dc:creator>
  <cp:lastModifiedBy>Nathalie Gouiran</cp:lastModifiedBy>
  <cp:revision>209</cp:revision>
  <cp:lastPrinted>2017-07-03T13:06:20Z</cp:lastPrinted>
  <dcterms:created xsi:type="dcterms:W3CDTF">2011-11-02T09:59:30Z</dcterms:created>
  <dcterms:modified xsi:type="dcterms:W3CDTF">2017-07-07T09:19:15Z</dcterms:modified>
</cp:coreProperties>
</file>