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4" r:id="rId5"/>
  </p:sldMasterIdLst>
  <p:notesMasterIdLst>
    <p:notesMasterId r:id="rId35"/>
  </p:notesMasterIdLst>
  <p:handoutMasterIdLst>
    <p:handoutMasterId r:id="rId36"/>
  </p:handoutMasterIdLst>
  <p:sldIdLst>
    <p:sldId id="256" r:id="rId6"/>
    <p:sldId id="2147482649" r:id="rId7"/>
    <p:sldId id="2147482583" r:id="rId8"/>
    <p:sldId id="2147482584" r:id="rId9"/>
    <p:sldId id="2147482585" r:id="rId10"/>
    <p:sldId id="2147482605" r:id="rId11"/>
    <p:sldId id="2147482587" r:id="rId12"/>
    <p:sldId id="2147482588" r:id="rId13"/>
    <p:sldId id="2147482589" r:id="rId14"/>
    <p:sldId id="2147482590" r:id="rId15"/>
    <p:sldId id="2147482607" r:id="rId16"/>
    <p:sldId id="2147482591" r:id="rId17"/>
    <p:sldId id="2147482642" r:id="rId18"/>
    <p:sldId id="2147482646" r:id="rId19"/>
    <p:sldId id="2147482592" r:id="rId20"/>
    <p:sldId id="2147482593" r:id="rId21"/>
    <p:sldId id="2147482650" r:id="rId22"/>
    <p:sldId id="2147482595" r:id="rId23"/>
    <p:sldId id="2147482596" r:id="rId24"/>
    <p:sldId id="2147482597" r:id="rId25"/>
    <p:sldId id="2147482598" r:id="rId26"/>
    <p:sldId id="2147482609" r:id="rId27"/>
    <p:sldId id="2147482614" r:id="rId28"/>
    <p:sldId id="2147482599" r:id="rId29"/>
    <p:sldId id="2147482600" r:id="rId30"/>
    <p:sldId id="2147482644" r:id="rId31"/>
    <p:sldId id="2147482601" r:id="rId32"/>
    <p:sldId id="2147482602" r:id="rId33"/>
    <p:sldId id="2147482603" r:id="rId34"/>
  </p:sldIdLst>
  <p:sldSz cx="12192000" cy="6858000"/>
  <p:notesSz cx="6810375" cy="99425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894BB6A-4833-451F-BB6F-0DDD92F8C718}">
          <p14:sldIdLst>
            <p14:sldId id="256"/>
            <p14:sldId id="2147482649"/>
            <p14:sldId id="2147482583"/>
            <p14:sldId id="2147482584"/>
            <p14:sldId id="2147482585"/>
            <p14:sldId id="2147482605"/>
            <p14:sldId id="2147482587"/>
            <p14:sldId id="2147482588"/>
            <p14:sldId id="2147482589"/>
            <p14:sldId id="2147482590"/>
            <p14:sldId id="2147482607"/>
            <p14:sldId id="2147482591"/>
            <p14:sldId id="2147482642"/>
            <p14:sldId id="2147482646"/>
            <p14:sldId id="2147482592"/>
            <p14:sldId id="2147482593"/>
            <p14:sldId id="2147482650"/>
            <p14:sldId id="2147482595"/>
            <p14:sldId id="2147482596"/>
            <p14:sldId id="2147482597"/>
            <p14:sldId id="2147482598"/>
            <p14:sldId id="2147482609"/>
            <p14:sldId id="2147482614"/>
            <p14:sldId id="2147482599"/>
            <p14:sldId id="2147482600"/>
            <p14:sldId id="2147482644"/>
            <p14:sldId id="2147482601"/>
            <p14:sldId id="2147482602"/>
            <p14:sldId id="2147482603"/>
          </p14:sldIdLst>
        </p14:section>
      </p14:sectionLst>
    </p:ext>
    <p:ext uri="{EFAFB233-063F-42B5-8137-9DF3F51BA10A}">
      <p15:sldGuideLst xmlns:p15="http://schemas.microsoft.com/office/powerpoint/2012/main">
        <p15:guide id="1" orient="horz" pos="2160" userDrawn="1">
          <p15:clr>
            <a:srgbClr val="A4A3A4"/>
          </p15:clr>
        </p15:guide>
        <p15:guide id="2" pos="386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AA2402-D55B-A99E-D92D-722D575B05E3}" name="GOUWS, Eleanor" initials="EG" userId="S::gouwse@unaids.org::51f7c000-203b-4c11-95d5-906abe6eb644" providerId="AD"/>
  <p188:author id="{95DCA30C-4D28-09C7-7F12-08C285B327C6}" name="RWODZI, Desire Tarwireyi" initials="RD" userId="S::rwodzid@unaids.org::f2e414da-657a-4eae-9cb2-9d4947cf517c" providerId="AD"/>
  <p188:author id="{3569711E-3716-C36C-9CD8-15AD032D8735}" name="ACHREKAR, Angeli" initials="AA" userId="S::achrekara@unaids.org::4b1754fb-64f5-41a6-8d8d-4bc30bd18488" providerId="AD"/>
  <p188:author id="{9755BD30-721F-AC39-FE86-1D58CFECFC6B}" name="ARIAS GARCIA, Sonia" initials="SA" userId="S::ariasgarcias@unaids.org::ce580737-332e-4021-ad6d-036fe5643c41" providerId="AD"/>
  <p188:author id="{7F8ED046-3824-2236-DBBE-78BCFC16FF8B}" name="MAHY, Mary" initials="MM" userId="S::mahym@unaids.org::0afd4db8-d624-4195-ad74-d950010a3c7a" providerId="AD"/>
  <p188:author id="{FB2DF955-31C9-9B7B-3DBA-51F114EEE9FF}" name="RWODZI, Desire Tarwireyi" initials="DR" userId="S::RwodziD@unaids.org::f2e414da-657a-4eae-9cb2-9d4947cf517c" providerId="AD"/>
  <p188:author id="{533D5B5E-1278-6B2C-13BA-851F61012729}" name="MATTUR, Deepak" initials="MD" userId="S::matturd@unaids.org::3f1dba35-eaff-4230-bc91-4bcc08e19e69" providerId="AD"/>
  <p188:author id="{C2C4626D-7D6E-E0FC-057A-68D5396DE56D}" name="GUICHARD, Anne-Claire" initials="AG" userId="S::guicharda@unaids.org::6a67ce40-d804-4301-812d-1993e1a653c8" providerId="AD"/>
  <p188:author id="{80DE6DC8-E421-8D66-8558-D6B623B04F00}" name="HOFMANN, Regan" initials="HR" userId="S::hofmannr@unaids.org::fd676e4d-15a4-4cc4-8365-6b99404a707f" providerId="AD"/>
  <p188:author id="{BAE79FFB-33D5-6289-3ECD-32DAB0A0F1BD}" name="SHARMA, Ankita" initials="SA" userId="S::sharmaa@unaids.org::54a0ee82-64aa-439f-aed1-5ef19b34bf7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E1E4"/>
    <a:srgbClr val="E1F2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548" y="40"/>
      </p:cViewPr>
      <p:guideLst>
        <p:guide orient="horz" pos="2160"/>
        <p:guide pos="386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04AEC6A-B949-01A4-AF2F-0483BA88929C}"/>
              </a:ext>
            </a:extLst>
          </p:cNvPr>
          <p:cNvSpPr>
            <a:spLocks noGrp="1"/>
          </p:cNvSpPr>
          <p:nvPr>
            <p:ph type="hdr" sz="quarter"/>
          </p:nvPr>
        </p:nvSpPr>
        <p:spPr>
          <a:xfrm>
            <a:off x="0" y="0"/>
            <a:ext cx="2951163" cy="498852"/>
          </a:xfrm>
          <a:prstGeom prst="rect">
            <a:avLst/>
          </a:prstGeom>
        </p:spPr>
        <p:txBody>
          <a:bodyPr vert="horz" lIns="91440" tIns="45720" rIns="91440" bIns="45720" rtlCol="0"/>
          <a:lstStyle>
            <a:lvl1pPr algn="l">
              <a:defRPr sz="1200"/>
            </a:lvl1pPr>
          </a:lstStyle>
          <a:p>
            <a:endParaRPr lang="en-KE"/>
          </a:p>
        </p:txBody>
      </p:sp>
      <p:sp>
        <p:nvSpPr>
          <p:cNvPr id="3" name="Date Placeholder 2">
            <a:extLst>
              <a:ext uri="{FF2B5EF4-FFF2-40B4-BE49-F238E27FC236}">
                <a16:creationId xmlns:a16="http://schemas.microsoft.com/office/drawing/2014/main" id="{06379B92-3129-ACBC-D032-834BA700C6EC}"/>
              </a:ext>
            </a:extLst>
          </p:cNvPr>
          <p:cNvSpPr>
            <a:spLocks noGrp="1"/>
          </p:cNvSpPr>
          <p:nvPr>
            <p:ph type="dt" sz="quarter" idx="1"/>
          </p:nvPr>
        </p:nvSpPr>
        <p:spPr>
          <a:xfrm>
            <a:off x="3857636" y="0"/>
            <a:ext cx="2951163" cy="498852"/>
          </a:xfrm>
          <a:prstGeom prst="rect">
            <a:avLst/>
          </a:prstGeom>
        </p:spPr>
        <p:txBody>
          <a:bodyPr vert="horz" lIns="91440" tIns="45720" rIns="91440" bIns="45720" rtlCol="0"/>
          <a:lstStyle>
            <a:lvl1pPr algn="r">
              <a:defRPr sz="1200"/>
            </a:lvl1pPr>
          </a:lstStyle>
          <a:p>
            <a:fld id="{E25F1666-9A6C-4CD1-BA80-CB988D174BDA}" type="datetimeFigureOut">
              <a:rPr lang="en-KE" smtClean="0"/>
              <a:t>07/27/2026</a:t>
            </a:fld>
            <a:endParaRPr lang="en-KE"/>
          </a:p>
        </p:txBody>
      </p:sp>
      <p:sp>
        <p:nvSpPr>
          <p:cNvPr id="4" name="Footer Placeholder 3">
            <a:extLst>
              <a:ext uri="{FF2B5EF4-FFF2-40B4-BE49-F238E27FC236}">
                <a16:creationId xmlns:a16="http://schemas.microsoft.com/office/drawing/2014/main" id="{DA353682-5129-D5F3-3B79-13F4C5DABE11}"/>
              </a:ext>
            </a:extLst>
          </p:cNvPr>
          <p:cNvSpPr>
            <a:spLocks noGrp="1"/>
          </p:cNvSpPr>
          <p:nvPr>
            <p:ph type="ftr" sz="quarter" idx="2"/>
          </p:nvPr>
        </p:nvSpPr>
        <p:spPr>
          <a:xfrm>
            <a:off x="0" y="9443662"/>
            <a:ext cx="2951163" cy="498851"/>
          </a:xfrm>
          <a:prstGeom prst="rect">
            <a:avLst/>
          </a:prstGeom>
        </p:spPr>
        <p:txBody>
          <a:bodyPr vert="horz" lIns="91440" tIns="45720" rIns="91440" bIns="45720" rtlCol="0" anchor="b"/>
          <a:lstStyle>
            <a:lvl1pPr algn="l">
              <a:defRPr sz="1200"/>
            </a:lvl1pPr>
          </a:lstStyle>
          <a:p>
            <a:endParaRPr lang="en-KE"/>
          </a:p>
        </p:txBody>
      </p:sp>
      <p:sp>
        <p:nvSpPr>
          <p:cNvPr id="5" name="Slide Number Placeholder 4">
            <a:extLst>
              <a:ext uri="{FF2B5EF4-FFF2-40B4-BE49-F238E27FC236}">
                <a16:creationId xmlns:a16="http://schemas.microsoft.com/office/drawing/2014/main" id="{D40AEC99-98A7-1199-76CF-52F7CBBC7FC2}"/>
              </a:ext>
            </a:extLst>
          </p:cNvPr>
          <p:cNvSpPr>
            <a:spLocks noGrp="1"/>
          </p:cNvSpPr>
          <p:nvPr>
            <p:ph type="sldNum" sz="quarter" idx="3"/>
          </p:nvPr>
        </p:nvSpPr>
        <p:spPr>
          <a:xfrm>
            <a:off x="3857636" y="9443662"/>
            <a:ext cx="2951163" cy="498851"/>
          </a:xfrm>
          <a:prstGeom prst="rect">
            <a:avLst/>
          </a:prstGeom>
        </p:spPr>
        <p:txBody>
          <a:bodyPr vert="horz" lIns="91440" tIns="45720" rIns="91440" bIns="45720" rtlCol="0" anchor="b"/>
          <a:lstStyle>
            <a:lvl1pPr algn="r">
              <a:defRPr sz="1200"/>
            </a:lvl1pPr>
          </a:lstStyle>
          <a:p>
            <a:fld id="{FDB1C58B-8EB2-4644-A4E4-D7E632F4519E}" type="slidenum">
              <a:rPr lang="en-KE" smtClean="0"/>
              <a:t>‹#›</a:t>
            </a:fld>
            <a:endParaRPr lang="en-KE"/>
          </a:p>
        </p:txBody>
      </p:sp>
    </p:spTree>
    <p:extLst>
      <p:ext uri="{BB962C8B-B14F-4D97-AF65-F5344CB8AC3E}">
        <p14:creationId xmlns:p14="http://schemas.microsoft.com/office/powerpoint/2010/main" val="18330410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51163" cy="498852"/>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57636" y="0"/>
            <a:ext cx="2951163" cy="498852"/>
          </a:xfrm>
          <a:prstGeom prst="rect">
            <a:avLst/>
          </a:prstGeom>
        </p:spPr>
        <p:txBody>
          <a:bodyPr vert="horz" lIns="91440" tIns="45720" rIns="91440" bIns="45720" rtlCol="0"/>
          <a:lstStyle>
            <a:lvl1pPr algn="r">
              <a:defRPr sz="1200"/>
            </a:lvl1pPr>
          </a:lstStyle>
          <a:p>
            <a:fld id="{9A7EF70B-33EC-BC49-833E-FCF6C50894EA}" type="datetimeFigureOut">
              <a:rPr lang="en-GB" smtClean="0"/>
              <a:t>27/07/2026</a:t>
            </a:fld>
            <a:endParaRPr lang="en-GB"/>
          </a:p>
        </p:txBody>
      </p:sp>
      <p:sp>
        <p:nvSpPr>
          <p:cNvPr id="4" name="Segnaposto immagine diapositiva 3"/>
          <p:cNvSpPr>
            <a:spLocks noGrp="1" noRot="1" noChangeAspect="1"/>
          </p:cNvSpPr>
          <p:nvPr>
            <p:ph type="sldImg" idx="2"/>
          </p:nvPr>
        </p:nvSpPr>
        <p:spPr>
          <a:xfrm>
            <a:off x="422275" y="1243013"/>
            <a:ext cx="5965825" cy="3355975"/>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1038" y="4784835"/>
            <a:ext cx="5448300" cy="391486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6" name="Segnaposto piè di pagina 5"/>
          <p:cNvSpPr>
            <a:spLocks noGrp="1"/>
          </p:cNvSpPr>
          <p:nvPr>
            <p:ph type="ftr" sz="quarter" idx="4"/>
          </p:nvPr>
        </p:nvSpPr>
        <p:spPr>
          <a:xfrm>
            <a:off x="0" y="9443662"/>
            <a:ext cx="2951163" cy="498851"/>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57636" y="9443662"/>
            <a:ext cx="2951163" cy="498851"/>
          </a:xfrm>
          <a:prstGeom prst="rect">
            <a:avLst/>
          </a:prstGeom>
        </p:spPr>
        <p:txBody>
          <a:bodyPr vert="horz" lIns="91440" tIns="45720" rIns="91440" bIns="45720" rtlCol="0" anchor="b"/>
          <a:lstStyle>
            <a:lvl1pPr algn="r">
              <a:defRPr sz="1200"/>
            </a:lvl1pPr>
          </a:lstStyle>
          <a:p>
            <a:fld id="{3899C66B-9B29-5D4B-AFFF-BA48895B8E47}" type="slidenum">
              <a:rPr lang="en-GB" smtClean="0"/>
              <a:t>‹#›</a:t>
            </a:fld>
            <a:endParaRPr lang="en-GB"/>
          </a:p>
        </p:txBody>
      </p:sp>
    </p:spTree>
    <p:extLst>
      <p:ext uri="{BB962C8B-B14F-4D97-AF65-F5344CB8AC3E}">
        <p14:creationId xmlns:p14="http://schemas.microsoft.com/office/powerpoint/2010/main" val="3515295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pPr marL="171450" indent="-171450">
              <a:buFont typeface="Arial"/>
              <a:buChar char="•"/>
            </a:pPr>
            <a:r>
              <a:rPr lang="en-US"/>
              <a:t> Global new HIV infections declined from a peak of ~3.5 million in the late 1990s to about 1.3–1.4 million by 2025, but this remains well above the 2025 target, showing progress has been too slow to stay on track for 2030.</a:t>
            </a:r>
            <a:endParaRPr lang="en-US">
              <a:ea typeface="Calibri"/>
              <a:cs typeface="Calibri"/>
            </a:endParaRPr>
          </a:p>
          <a:p>
            <a:pPr marL="171450" indent="-171450">
              <a:buFont typeface="Arial"/>
              <a:buChar char="•"/>
            </a:pPr>
            <a:r>
              <a:rPr lang="en-US"/>
              <a:t> Deaths fell from over 2 million in the mid-2000s to around 600,000 in 2025 due to expanded treatment, yet they are still </a:t>
            </a:r>
            <a:r>
              <a:rPr lang="en-US" b="1"/>
              <a:t>far above the 2025 target</a:t>
            </a:r>
            <a:r>
              <a:rPr lang="en-US"/>
              <a:t>, confirming another </a:t>
            </a:r>
            <a:r>
              <a:rPr lang="en-US" b="1"/>
              <a:t>missed milestone</a:t>
            </a:r>
            <a:r>
              <a:rPr lang="en-US"/>
              <a:t>.</a:t>
            </a:r>
          </a:p>
          <a:p>
            <a:pPr marL="171450" indent="-171450">
              <a:buFont typeface="Arial"/>
              <a:buChar char="•"/>
            </a:pPr>
            <a:r>
              <a:rPr lang="en-US"/>
              <a:t> Despite real progress, the clear gap to both 2025 and 2030 targets (≤400,000 infections; ≤250,000 deaths) highlights that funding gaps, inequalities, and service disruptions are slowing progress urgent acceleration is needed to get back on track</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3899C66B-9B29-5D4B-AFFF-BA48895B8E47}" type="slidenum">
              <a:rPr lang="en-GB" smtClean="0"/>
              <a:t>4</a:t>
            </a:fld>
            <a:endParaRPr lang="en-GB"/>
          </a:p>
        </p:txBody>
      </p:sp>
    </p:spTree>
    <p:extLst>
      <p:ext uri="{BB962C8B-B14F-4D97-AF65-F5344CB8AC3E}">
        <p14:creationId xmlns:p14="http://schemas.microsoft.com/office/powerpoint/2010/main" val="3401597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pPr marL="285750" indent="-285750">
              <a:buFont typeface="Arial,Sans-Serif"/>
              <a:buChar char="•"/>
            </a:pPr>
            <a:r>
              <a:rPr lang="en-US" b="1">
                <a:solidFill>
                  <a:srgbClr val="FF0000"/>
                </a:solidFill>
              </a:rPr>
              <a:t>Criminalizing laws continue to restrict access to HIV services</a:t>
            </a:r>
            <a:r>
              <a:rPr lang="en-US">
                <a:solidFill>
                  <a:srgbClr val="FF0000"/>
                </a:solidFill>
              </a:rPr>
              <a:t> </a:t>
            </a:r>
            <a:r>
              <a:rPr lang="en-US"/>
              <a:t>in many countries as of June 2026, with punitive legislation remaining widespread across multiple areas </a:t>
            </a:r>
          </a:p>
          <a:p>
            <a:pPr marL="285750" indent="-285750">
              <a:buFont typeface="Arial,Sans-Serif"/>
              <a:buChar char="•"/>
            </a:pPr>
            <a:endParaRPr lang="en-US"/>
          </a:p>
          <a:p>
            <a:pPr marL="285750" indent="-285750">
              <a:buFont typeface="Arial,Sans-Serif"/>
              <a:buChar char="•"/>
            </a:pPr>
            <a:r>
              <a:rPr lang="en-US"/>
              <a:t>168 countries criminalize aspects of sex work, 156 criminalize HIV nondisclosure/exposure/transmission, and 152 criminalize possession of small amounts of drugs</a:t>
            </a:r>
          </a:p>
          <a:p>
            <a:pPr marL="285750" indent="-285750">
              <a:buFont typeface="Arial,Sans-Serif"/>
              <a:buChar char="•"/>
            </a:pPr>
            <a:endParaRPr lang="en-US"/>
          </a:p>
          <a:p>
            <a:pPr marL="285750" indent="-285750">
              <a:buFont typeface="Arial,Sans-Serif"/>
              <a:buChar char="•"/>
            </a:pPr>
            <a:r>
              <a:rPr lang="en-US"/>
              <a:t>These discriminatory and punitive laws undermine HIV prevention and treatment efforts for key populations urgent legal reform is essential to meet the 2030 targets and end AIDS as a public health threat</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3899C66B-9B29-5D4B-AFFF-BA48895B8E47}" type="slidenum">
              <a:rPr lang="en-GB" smtClean="0"/>
              <a:t>16</a:t>
            </a:fld>
            <a:endParaRPr lang="en-GB"/>
          </a:p>
        </p:txBody>
      </p:sp>
    </p:spTree>
    <p:extLst>
      <p:ext uri="{BB962C8B-B14F-4D97-AF65-F5344CB8AC3E}">
        <p14:creationId xmlns:p14="http://schemas.microsoft.com/office/powerpoint/2010/main" val="4076001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a:t>Across every key population shown, NGOs and key-population-led organizations combined deliver 60–70% of prevention services — sex workers (70%), gay men and other MSM (69%), people who inject drugs (60%), transgender people (60%) — making them the dominant delivery channel, not the public sector.</a:t>
            </a:r>
          </a:p>
          <a:p>
            <a:pPr marL="285750" indent="-285750">
              <a:buFont typeface="Arial"/>
              <a:buChar char="•"/>
            </a:pPr>
            <a:r>
              <a:rPr lang="en-US"/>
              <a:t>Public sector presence is thinnest exactly where community-led delivery is strongest: just 9% for people who inject drugs and 15% for transgender people, versus a relatively larger 18% for gay men and other MSM.</a:t>
            </a:r>
          </a:p>
          <a:p>
            <a:pPr marL="285750" indent="-285750">
              <a:buFont typeface="Arial"/>
              <a:buChar char="•"/>
            </a:pPr>
            <a:r>
              <a:rPr lang="en-US"/>
              <a:t>This matters strategically: The populations hardest to reach through mainstream health systems are served almost entirely through community and NGO channels — which are precisely the </a:t>
            </a:r>
            <a:r>
              <a:rPr lang="en-US" err="1"/>
              <a:t>programmes</a:t>
            </a:r>
            <a:r>
              <a:rPr lang="en-US"/>
              <a:t> most exposed to the funding cuts detailed earlier in the deck .</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899C66B-9B29-5D4B-AFFF-BA48895B8E47}" type="slidenum">
              <a:rPr lang="en-GB" smtClean="0"/>
              <a:t>17</a:t>
            </a:fld>
            <a:endParaRPr lang="en-GB"/>
          </a:p>
        </p:txBody>
      </p:sp>
    </p:spTree>
    <p:extLst>
      <p:ext uri="{BB962C8B-B14F-4D97-AF65-F5344CB8AC3E}">
        <p14:creationId xmlns:p14="http://schemas.microsoft.com/office/powerpoint/2010/main" val="1504451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pPr marL="285750" indent="-285750">
              <a:buFont typeface="Arial,Sans-Serif"/>
              <a:buChar char="•"/>
            </a:pPr>
            <a:r>
              <a:rPr lang="en-US"/>
              <a:t>Efforts to put in place social contracting mechanisms must be continued as only a minority of countries have laws or policies allowing domestic funding for community service delivery, with the highest coverage in Eastern Europe &amp; Central Asia (</a:t>
            </a:r>
            <a:r>
              <a:rPr lang="en-US" b="1"/>
              <a:t>63%</a:t>
            </a:r>
            <a:r>
              <a:rPr lang="en-US"/>
              <a:t>), Eastern &amp; Southern Africa (</a:t>
            </a:r>
            <a:r>
              <a:rPr lang="en-US" b="1"/>
              <a:t>48%</a:t>
            </a:r>
            <a:r>
              <a:rPr lang="en-US"/>
              <a:t>), and Western &amp; Central Africa (</a:t>
            </a:r>
            <a:r>
              <a:rPr lang="en-US" b="1"/>
              <a:t>44%</a:t>
            </a:r>
            <a:r>
              <a:rPr lang="en-US"/>
              <a:t>)</a:t>
            </a:r>
          </a:p>
          <a:p>
            <a:pPr marL="285750" indent="-285750">
              <a:buFont typeface="Arial,Sans-Serif"/>
              <a:buChar char="•"/>
            </a:pPr>
            <a:endParaRPr lang="en-US"/>
          </a:p>
          <a:p>
            <a:pPr marL="285750" indent="-285750">
              <a:buFont typeface="Arial,Sans-Serif"/>
              <a:buChar char="•"/>
            </a:pPr>
            <a:r>
              <a:rPr lang="en-US"/>
              <a:t>Progress remains uneven and generally low across most regions (as low as </a:t>
            </a:r>
            <a:r>
              <a:rPr lang="en-US" b="1"/>
              <a:t>8%</a:t>
            </a:r>
            <a:r>
              <a:rPr lang="en-US"/>
              <a:t> in Western &amp; Central Europe/North America), making sustained domestic funding for community-led organizations essential for a resilient HIV response.</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3899C66B-9B29-5D4B-AFFF-BA48895B8E47}" type="slidenum">
              <a:rPr lang="en-GB" smtClean="0"/>
              <a:t>18</a:t>
            </a:fld>
            <a:endParaRPr lang="en-GB"/>
          </a:p>
        </p:txBody>
      </p:sp>
    </p:spTree>
    <p:extLst>
      <p:ext uri="{BB962C8B-B14F-4D97-AF65-F5344CB8AC3E}">
        <p14:creationId xmlns:p14="http://schemas.microsoft.com/office/powerpoint/2010/main" val="11743377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pPr marL="285750" indent="-285750">
              <a:buFont typeface="Arial,Sans-Serif"/>
              <a:buChar char="•"/>
            </a:pPr>
            <a:r>
              <a:rPr lang="en-US"/>
              <a:t>Prevalence of physical and/or sexual violence against ever-married or ever-partnered women aged 15–49 only declined slightly from </a:t>
            </a:r>
            <a:r>
              <a:rPr lang="en-US" b="1"/>
              <a:t>17.8%</a:t>
            </a:r>
            <a:r>
              <a:rPr lang="en-US"/>
              <a:t> (2000) to </a:t>
            </a:r>
            <a:r>
              <a:rPr lang="en-US" b="1"/>
              <a:t>13.7%</a:t>
            </a:r>
            <a:r>
              <a:rPr lang="en-US"/>
              <a:t> (2023) </a:t>
            </a:r>
          </a:p>
          <a:p>
            <a:pPr marL="285750" indent="-285750">
              <a:buFont typeface="Arial,Sans-Serif"/>
              <a:buChar char="•"/>
            </a:pPr>
            <a:endParaRPr lang="en-US"/>
          </a:p>
          <a:p>
            <a:pPr marL="285750" indent="-285750">
              <a:buFont typeface="Arial,Sans-Serif"/>
              <a:buChar char="•"/>
            </a:pPr>
            <a:r>
              <a:rPr lang="en-US"/>
              <a:t>The slow pace of decline highlights the urgent need for stronger efforts to address gender-based violence, which continues to fuel the HIV epidemic by increasing vulnerability, especially among women and girls</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3899C66B-9B29-5D4B-AFFF-BA48895B8E47}" type="slidenum">
              <a:rPr lang="en-GB" smtClean="0"/>
              <a:t>19</a:t>
            </a:fld>
            <a:endParaRPr lang="en-GB"/>
          </a:p>
        </p:txBody>
      </p:sp>
    </p:spTree>
    <p:extLst>
      <p:ext uri="{BB962C8B-B14F-4D97-AF65-F5344CB8AC3E}">
        <p14:creationId xmlns:p14="http://schemas.microsoft.com/office/powerpoint/2010/main" val="212035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pPr marL="285750" indent="-285750">
              <a:buFont typeface="Arial,Sans-Serif"/>
              <a:buChar char="•"/>
            </a:pPr>
            <a:r>
              <a:rPr lang="en-US"/>
              <a:t>Significant differences exist in average procurement prices of 1st and 2nd line antiretrovirals, with the highest costs seen in Eastern Europe &amp; Central Asia (especially 2nd line medicines from international sources exceeding </a:t>
            </a:r>
            <a:r>
              <a:rPr lang="en-US" b="1"/>
              <a:t>$1,100</a:t>
            </a:r>
            <a:r>
              <a:rPr lang="en-US"/>
              <a:t> per unit) and much lower prices in Eastern &amp; Southern Africa</a:t>
            </a:r>
          </a:p>
          <a:p>
            <a:pPr marL="285750" indent="-285750">
              <a:buFont typeface="Arial,Sans-Serif"/>
              <a:buChar char="•"/>
            </a:pPr>
            <a:endParaRPr lang="en-US"/>
          </a:p>
          <a:p>
            <a:pPr marL="285750" indent="-285750">
              <a:buFont typeface="Arial,Sans-Serif"/>
              <a:buChar char="•"/>
            </a:pPr>
            <a:r>
              <a:rPr lang="en-US"/>
              <a:t>Heavy reliance on more expensive international procurement in some regions reduces the efficiency of HIV funding and limits treatment scale-up . Greater use of domestic sourcing, pooled procurement, and price negotiation is needed to improve affordability and sustainability</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3899C66B-9B29-5D4B-AFFF-BA48895B8E47}" type="slidenum">
              <a:rPr lang="en-GB" smtClean="0"/>
              <a:t>20</a:t>
            </a:fld>
            <a:endParaRPr lang="en-GB"/>
          </a:p>
        </p:txBody>
      </p:sp>
    </p:spTree>
    <p:extLst>
      <p:ext uri="{BB962C8B-B14F-4D97-AF65-F5344CB8AC3E}">
        <p14:creationId xmlns:p14="http://schemas.microsoft.com/office/powerpoint/2010/main" val="7798005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pPr marL="285750" indent="-285750">
              <a:buFont typeface="Arial,Sans-Serif"/>
              <a:buChar char="•"/>
            </a:pPr>
            <a:r>
              <a:rPr lang="en-US"/>
              <a:t>The percentage of people newly enrolled on antiretroviral therapy who started TB preventive treatment increased from </a:t>
            </a:r>
            <a:r>
              <a:rPr lang="en-US" b="1"/>
              <a:t>39%</a:t>
            </a:r>
            <a:r>
              <a:rPr lang="en-US"/>
              <a:t> in 2015 to </a:t>
            </a:r>
            <a:r>
              <a:rPr lang="en-US" b="1"/>
              <a:t>59%</a:t>
            </a:r>
            <a:r>
              <a:rPr lang="en-US"/>
              <a:t> in 2024, with a peak of </a:t>
            </a:r>
            <a:r>
              <a:rPr lang="en-US" b="1"/>
              <a:t>77%</a:t>
            </a:r>
            <a:r>
              <a:rPr lang="en-US"/>
              <a:t> in 2020 </a:t>
            </a:r>
          </a:p>
          <a:p>
            <a:pPr marL="285750" indent="-285750">
              <a:buFont typeface="Arial,Sans-Serif"/>
              <a:buChar char="•"/>
            </a:pPr>
            <a:endParaRPr lang="en-US"/>
          </a:p>
          <a:p>
            <a:pPr marL="285750" indent="-285750">
              <a:buFont typeface="Arial,Sans-Serif"/>
              <a:buChar char="•"/>
            </a:pPr>
            <a:r>
              <a:rPr lang="en-US"/>
              <a:t>While integration efforts showed gains, the decline after 2020 and current plateau highlight the need to strengthen and sustain TB preventive treatment coverage for people living with HIV to reduce co-infection mortality</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3899C66B-9B29-5D4B-AFFF-BA48895B8E47}" type="slidenum">
              <a:rPr lang="en-GB" smtClean="0"/>
              <a:t>21</a:t>
            </a:fld>
            <a:endParaRPr lang="en-GB"/>
          </a:p>
        </p:txBody>
      </p:sp>
    </p:spTree>
    <p:extLst>
      <p:ext uri="{BB962C8B-B14F-4D97-AF65-F5344CB8AC3E}">
        <p14:creationId xmlns:p14="http://schemas.microsoft.com/office/powerpoint/2010/main" val="20013030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a:t>Achieving the 2030 targets requires US$21.9 billion annually, but only US$17.6 billion was available in 2025 — a US$4.3 billion gap, or nearly a quarter of what's needed.</a:t>
            </a:r>
          </a:p>
          <a:p>
            <a:pPr marL="285750" indent="-285750">
              <a:buFont typeface="Arial"/>
              <a:buChar char="•"/>
            </a:pPr>
            <a:r>
              <a:rPr lang="en-US"/>
              <a:t>Total resources have essentially plateaued since 2017 (around US$18-20 billion/year) rather than growing to meet rising need, and 2025 marks the sharpest funding contraction in this timeframe.</a:t>
            </a:r>
          </a:p>
          <a:p>
            <a:pPr marL="285750" indent="-285750">
              <a:buFont typeface="Arial"/>
              <a:buChar char="•"/>
            </a:pPr>
            <a:r>
              <a:rPr lang="en-US"/>
              <a:t>Closing this gap is central to the 2026 Political Declaration's financing pillar — sustained and diversified investment, not just donor replenishment, will determine whether the 2030 targets are reachable</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899C66B-9B29-5D4B-AFFF-BA48895B8E47}" type="slidenum">
              <a:rPr lang="en-GB" smtClean="0"/>
              <a:t>22</a:t>
            </a:fld>
            <a:endParaRPr lang="en-GB"/>
          </a:p>
        </p:txBody>
      </p:sp>
    </p:spTree>
    <p:extLst>
      <p:ext uri="{BB962C8B-B14F-4D97-AF65-F5344CB8AC3E}">
        <p14:creationId xmlns:p14="http://schemas.microsoft.com/office/powerpoint/2010/main" val="21929172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pPr marL="285750" indent="-285750">
              <a:buFont typeface="Arial,Sans-Serif"/>
              <a:buChar char="•"/>
            </a:pPr>
            <a:r>
              <a:rPr lang="en-US"/>
              <a:t>Annual domestic funding in low- and middle-income countries increased by </a:t>
            </a:r>
            <a:r>
              <a:rPr lang="en-US" b="1"/>
              <a:t>+4%</a:t>
            </a:r>
            <a:r>
              <a:rPr lang="en-US"/>
              <a:t> in 2025, reversing a trend of consecutive declines from 2018 to 2023 (including a </a:t>
            </a:r>
            <a:r>
              <a:rPr lang="en-US" b="1"/>
              <a:t>-9%</a:t>
            </a:r>
            <a:r>
              <a:rPr lang="en-US"/>
              <a:t> drop in 2023) </a:t>
            </a:r>
          </a:p>
          <a:p>
            <a:pPr marL="285750" indent="-285750">
              <a:buFont typeface="Arial,Sans-Serif"/>
              <a:buChar char="•"/>
            </a:pPr>
            <a:endParaRPr lang="en-US"/>
          </a:p>
          <a:p>
            <a:pPr marL="285750" indent="-285750">
              <a:buFont typeface="Arial,Sans-Serif"/>
              <a:buChar char="•"/>
            </a:pPr>
            <a:r>
              <a:rPr lang="en-US"/>
              <a:t>While this modest rebound is encouraging, domestic investment remains critical for long-term sustainability continued growth in domestic funding is essential to offset declining external aid and support a resilient HIV response</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3899C66B-9B29-5D4B-AFFF-BA48895B8E47}" type="slidenum">
              <a:rPr lang="en-GB" smtClean="0"/>
              <a:t>24</a:t>
            </a:fld>
            <a:endParaRPr lang="en-GB"/>
          </a:p>
        </p:txBody>
      </p:sp>
    </p:spTree>
    <p:extLst>
      <p:ext uri="{BB962C8B-B14F-4D97-AF65-F5344CB8AC3E}">
        <p14:creationId xmlns:p14="http://schemas.microsoft.com/office/powerpoint/2010/main" val="2951371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pPr marL="285750" indent="-285750">
              <a:buFont typeface="Arial,Sans-Serif"/>
              <a:buChar char="•"/>
            </a:pPr>
            <a:r>
              <a:rPr lang="en-US"/>
              <a:t>Over 54 countries across multiple regions (including Africa, Asia-Pacific, and Latin America) have reported planned increases in domestic HIV funding since 2025, signaling strong political commitment.</a:t>
            </a:r>
            <a:endParaRPr lang="en-US">
              <a:solidFill>
                <a:srgbClr val="444444"/>
              </a:solidFill>
            </a:endParaRPr>
          </a:p>
          <a:p>
            <a:pPr marL="285750" indent="-285750">
              <a:buFont typeface="Arial,Sans-Serif"/>
              <a:buChar char="•"/>
            </a:pPr>
            <a:r>
              <a:rPr lang="en-US"/>
              <a:t>Most countries plan moderate increases (&lt;10%), while a smaller group (e.g., Uganda, Ethiopia, Angola) are planning larger increases (&gt;10%), showing differing fiscal capacity and prioritization.</a:t>
            </a:r>
            <a:endParaRPr lang="en-US">
              <a:solidFill>
                <a:srgbClr val="444444"/>
              </a:solidFill>
            </a:endParaRPr>
          </a:p>
          <a:p>
            <a:pPr marL="285750" indent="-285750">
              <a:buFont typeface="Arial,Sans-Serif"/>
              <a:buChar char="•"/>
            </a:pPr>
            <a:r>
              <a:rPr lang="en-US"/>
              <a:t>Despite global funding pressures, many countries are stepping up domestic investment, but the scale and consistency of increases will be critical to closing resource gaps and achieving 2030 targets.</a:t>
            </a:r>
            <a:endParaRPr lang="en-US">
              <a:solidFill>
                <a:srgbClr val="444444"/>
              </a:solidFill>
            </a:endParaRPr>
          </a:p>
          <a:p>
            <a:endParaRPr lang="en-US">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899C66B-9B29-5D4B-AFFF-BA48895B8E47}" type="slidenum">
              <a:rPr lang="en-GB" smtClean="0"/>
              <a:t>25</a:t>
            </a:fld>
            <a:endParaRPr lang="en-GB"/>
          </a:p>
        </p:txBody>
      </p:sp>
    </p:spTree>
    <p:extLst>
      <p:ext uri="{BB962C8B-B14F-4D97-AF65-F5344CB8AC3E}">
        <p14:creationId xmlns:p14="http://schemas.microsoft.com/office/powerpoint/2010/main" val="28654339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In June 2026, 149 Member States adopted the new Political Declaration on HIV/AIDS, aligned with the UNAIDS Global AIDS Strategy 2026–2031 and all the 2030 targets.</a:t>
            </a:r>
            <a:r>
              <a:rPr lang="en-CH" sz="120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H"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new commitments made by Member States as part of the 2026 Political Declaration fall under five pillars, which recognize that ending AIDS as a public health threat requires more than biomedical tools. </a:t>
            </a:r>
            <a:endParaRPr lang="en-CH"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H"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five pillars call for </a:t>
            </a:r>
            <a:r>
              <a:rPr lang="en-CH" sz="1200" kern="1200">
                <a:solidFill>
                  <a:schemeClr val="tx1"/>
                </a:solidFill>
                <a:effectLst/>
                <a:latin typeface="+mn-lt"/>
                <a:ea typeface="+mn-ea"/>
                <a:cs typeface="+mn-cs"/>
              </a:rPr>
              <a:t>advancing per-centred HIV prevention, treatment and people living with, affected by or at risk of HIV (pillar 1), community leadership (pillar 2), access to medicines, integration and accountability (pillar 3), financing the future of the HIV response (pillar 4) and renewed support for multilateralism (pillar 5)</a:t>
            </a:r>
          </a:p>
          <a:p>
            <a:endParaRPr lang="en-CH"/>
          </a:p>
        </p:txBody>
      </p:sp>
      <p:sp>
        <p:nvSpPr>
          <p:cNvPr id="4" name="Slide Number Placeholder 3"/>
          <p:cNvSpPr>
            <a:spLocks noGrp="1"/>
          </p:cNvSpPr>
          <p:nvPr>
            <p:ph type="sldNum" sz="quarter" idx="5"/>
          </p:nvPr>
        </p:nvSpPr>
        <p:spPr/>
        <p:txBody>
          <a:bodyPr/>
          <a:lstStyle/>
          <a:p>
            <a:fld id="{3899C66B-9B29-5D4B-AFFF-BA48895B8E47}" type="slidenum">
              <a:rPr lang="en-GB" smtClean="0"/>
              <a:t>26</a:t>
            </a:fld>
            <a:endParaRPr lang="en-GB"/>
          </a:p>
        </p:txBody>
      </p:sp>
    </p:spTree>
    <p:extLst>
      <p:ext uri="{BB962C8B-B14F-4D97-AF65-F5344CB8AC3E}">
        <p14:creationId xmlns:p14="http://schemas.microsoft.com/office/powerpoint/2010/main" val="877567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pPr marL="285750" indent="-285750">
              <a:buFont typeface="Arial,Sans-Serif"/>
              <a:buChar char="•"/>
            </a:pPr>
            <a:r>
              <a:rPr lang="en-US"/>
              <a:t>New HIV infections declined between 2010 and 2025 in several regions: Eastern &amp; Southern Africa(62%), Western &amp; Central Africa (−47%), and Asia &amp; the Pacific (−21%)while overall “other regions” saw a slight increase (+8%).</a:t>
            </a:r>
          </a:p>
          <a:p>
            <a:pPr marL="285750" indent="-285750">
              <a:buFont typeface="Arial,Sans-Serif"/>
              <a:buChar char="•"/>
            </a:pPr>
            <a:r>
              <a:rPr lang="en-US"/>
              <a:t>Sub-Saharan Africa remains the most affected region, accounting for about half of new HIV infections, despite achieving the largest reductions globally. With Funding cuts being the largest threat globally.</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3899C66B-9B29-5D4B-AFFF-BA48895B8E47}" type="slidenum">
              <a:rPr lang="en-GB" smtClean="0"/>
              <a:t>5</a:t>
            </a:fld>
            <a:endParaRPr lang="en-GB"/>
          </a:p>
        </p:txBody>
      </p:sp>
    </p:spTree>
    <p:extLst>
      <p:ext uri="{BB962C8B-B14F-4D97-AF65-F5344CB8AC3E}">
        <p14:creationId xmlns:p14="http://schemas.microsoft.com/office/powerpoint/2010/main" val="26745477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This slide </a:t>
            </a:r>
            <a:r>
              <a:rPr lang="en-CH"/>
              <a:t>summarises</a:t>
            </a:r>
            <a:r>
              <a:rPr lang="en-US"/>
              <a:t> the</a:t>
            </a:r>
            <a:r>
              <a:rPr lang="en-CH"/>
              <a:t> 20</a:t>
            </a:r>
            <a:r>
              <a:rPr lang="en-US"/>
              <a:t> global targets </a:t>
            </a:r>
            <a:r>
              <a:rPr lang="en-CH"/>
              <a:t>agreed in the political declaration and </a:t>
            </a:r>
            <a:r>
              <a:rPr lang="en-US"/>
              <a:t>needed to end AIDS as a public health threat by 2030, spanning prevention, treatment, inequalities, community leadership, and sustainable financing.</a:t>
            </a:r>
            <a:r>
              <a:rPr lang="en-CH"/>
              <a:t> </a:t>
            </a:r>
            <a:endParaRPr lang="en-US">
              <a:ea typeface="Calibri"/>
              <a:cs typeface="Calibri"/>
            </a:endParaRPr>
          </a:p>
          <a:p>
            <a:pPr marL="171450" indent="-171450">
              <a:buFont typeface="Arial" panose="020B0604020202020204" pitchFamily="34" charset="0"/>
              <a:buChar char="•"/>
            </a:pPr>
            <a:r>
              <a:rPr lang="en-CH"/>
              <a:t>This includes the 16 global targets of Global AIDS Strategy that were developed by the Global Task team on targets, the GTT, in 2024 a multistakeholder task team of countries, civil society, academia, and UNAIDS cosponsors.</a:t>
            </a:r>
          </a:p>
          <a:p>
            <a:pPr marL="171450" indent="-171450">
              <a:buFont typeface="Arial" panose="020B0604020202020204" pitchFamily="34" charset="0"/>
              <a:buChar char="•"/>
            </a:pPr>
            <a:r>
              <a:rPr lang="en-US"/>
              <a:t>Key targets</a:t>
            </a:r>
            <a:r>
              <a:rPr lang="en-CH"/>
              <a:t> adopted</a:t>
            </a:r>
            <a:r>
              <a:rPr lang="en-US"/>
              <a:t> include</a:t>
            </a:r>
            <a:r>
              <a:rPr lang="en-CH"/>
              <a:t>d</a:t>
            </a:r>
            <a:r>
              <a:rPr lang="en-US"/>
              <a:t> 95–95–95 treatment outcomes and 90% access to prevention services, alongside reducing inequalities so that less than 10% of people experience stigma, discrimination, or service barriers.</a:t>
            </a:r>
            <a:r>
              <a:rPr lang="en-CH"/>
              <a:t> </a:t>
            </a:r>
          </a:p>
          <a:p>
            <a:pPr marL="171450" indent="-171450">
              <a:buFont typeface="Arial" panose="020B0604020202020204" pitchFamily="34" charset="0"/>
              <a:buChar char="•"/>
            </a:pPr>
            <a:r>
              <a:rPr lang="en-CH"/>
              <a:t>It also includes 4 new targets negotiated in New York (with black boxes here)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H"/>
              <a:t>Access to education on sexual and reproductive health and HIV prevention for young people in and out of school, </a:t>
            </a:r>
          </a:p>
          <a:p>
            <a:pPr marL="628650" lvl="1" indent="-171450">
              <a:buFont typeface="Arial" panose="020B0604020202020204" pitchFamily="34" charset="0"/>
              <a:buChar char="•"/>
            </a:pPr>
            <a:r>
              <a:rPr lang="en-CH"/>
              <a:t>Elimination of vertical transmission of HIV and end </a:t>
            </a:r>
            <a:r>
              <a:rPr lang="en-CH" err="1"/>
              <a:t>pediatric</a:t>
            </a:r>
            <a:r>
              <a:rPr lang="en-CH"/>
              <a:t> AIDS</a:t>
            </a:r>
          </a:p>
          <a:p>
            <a:pPr marL="628650" lvl="1" indent="-171450">
              <a:buFont typeface="Arial" panose="020B0604020202020204" pitchFamily="34" charset="0"/>
              <a:buChar char="•"/>
            </a:pPr>
            <a:r>
              <a:rPr lang="en-CH"/>
              <a:t>Monitor and fully fund HIV prevention, societal enablers and communities, </a:t>
            </a:r>
          </a:p>
          <a:p>
            <a:pPr marL="628650" lvl="1" indent="-171450">
              <a:buFont typeface="Arial" panose="020B0604020202020204" pitchFamily="34" charset="0"/>
              <a:buChar char="•"/>
            </a:pPr>
            <a:r>
              <a:rPr lang="en-CH">
                <a:ea typeface="Calibri"/>
                <a:cs typeface="Calibri"/>
              </a:rPr>
              <a:t>Protecting civic space to enable communities to lead and ensure accountability on the HIV response</a:t>
            </a:r>
            <a:endParaRPr lang="en-US">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a:solidFill>
                  <a:schemeClr val="tx1"/>
                </a:solidFill>
                <a:effectLst/>
                <a:latin typeface="+mn-lt"/>
                <a:ea typeface="+mn-ea"/>
                <a:cs typeface="+mn-cs"/>
              </a:rPr>
              <a:t>The new 2030 targets </a:t>
            </a:r>
            <a:r>
              <a:rPr lang="en-CH" sz="1200" kern="1200">
                <a:solidFill>
                  <a:schemeClr val="tx1"/>
                </a:solidFill>
                <a:effectLst/>
                <a:latin typeface="+mn-lt"/>
                <a:ea typeface="+mn-ea"/>
                <a:cs typeface="+mn-cs"/>
              </a:rPr>
              <a:t>also topline numerical targets </a:t>
            </a:r>
            <a:r>
              <a:rPr lang="en-GB" sz="1200" kern="1200">
                <a:solidFill>
                  <a:schemeClr val="tx1"/>
                </a:solidFill>
                <a:effectLst/>
                <a:latin typeface="+mn-lt"/>
                <a:ea typeface="+mn-ea"/>
                <a:cs typeface="+mn-cs"/>
              </a:rPr>
              <a:t>include 40 million people on life-saving treatment</a:t>
            </a:r>
            <a:r>
              <a:rPr lang="en-CH" sz="1200" kern="1200">
                <a:solidFill>
                  <a:schemeClr val="tx1"/>
                </a:solidFill>
                <a:effectLst/>
                <a:latin typeface="+mn-lt"/>
                <a:ea typeface="+mn-ea"/>
                <a:cs typeface="+mn-cs"/>
              </a:rPr>
              <a:t> of which 38 million are virally suppressed</a:t>
            </a:r>
            <a:r>
              <a:rPr lang="en-GB" sz="1200" kern="1200">
                <a:solidFill>
                  <a:schemeClr val="tx1"/>
                </a:solidFill>
                <a:effectLst/>
                <a:latin typeface="+mn-lt"/>
                <a:ea typeface="+mn-ea"/>
                <a:cs typeface="+mn-cs"/>
              </a:rPr>
              <a:t>, 20 million people with access to antiretroviral-based prevention, zero people facing stigma and discrimination</a:t>
            </a:r>
            <a:r>
              <a:rPr lang="en-CH" sz="1200" kern="1200">
                <a:solidFill>
                  <a:schemeClr val="tx1"/>
                </a:solidFill>
                <a:effectLst/>
                <a:latin typeface="+mn-lt"/>
                <a:ea typeface="+mn-ea"/>
                <a:cs typeface="+mn-cs"/>
              </a:rPr>
              <a:t> and a global funding commitment of 21.9bn by 2030.</a:t>
            </a:r>
          </a:p>
          <a:p>
            <a:pPr marL="171450" indent="-171450">
              <a:buFont typeface="Arial" panose="020B0604020202020204" pitchFamily="34" charset="0"/>
              <a:buChar char="•"/>
            </a:pPr>
            <a:endParaRPr lang="en-US"/>
          </a:p>
          <a:p>
            <a:pPr marL="285750" indent="-285750">
              <a:buFont typeface="Arial"/>
              <a:buChar char="•"/>
            </a:pPr>
            <a:endParaRPr lang="en-US">
              <a:ea typeface="Calibri"/>
              <a:cs typeface="Calibri"/>
            </a:endParaRPr>
          </a:p>
        </p:txBody>
      </p:sp>
      <p:sp>
        <p:nvSpPr>
          <p:cNvPr id="4" name="Slide Number Placeholder 3"/>
          <p:cNvSpPr>
            <a:spLocks noGrp="1"/>
          </p:cNvSpPr>
          <p:nvPr>
            <p:ph type="sldNum" sz="quarter" idx="5"/>
          </p:nvPr>
        </p:nvSpPr>
        <p:spPr/>
        <p:txBody>
          <a:bodyPr/>
          <a:lstStyle/>
          <a:p>
            <a:fld id="{3899C66B-9B29-5D4B-AFFF-BA48895B8E47}" type="slidenum">
              <a:rPr lang="en-GB" smtClean="0"/>
              <a:t>27</a:t>
            </a:fld>
            <a:endParaRPr lang="en-GB"/>
          </a:p>
        </p:txBody>
      </p:sp>
    </p:spTree>
    <p:extLst>
      <p:ext uri="{BB962C8B-B14F-4D97-AF65-F5344CB8AC3E}">
        <p14:creationId xmlns:p14="http://schemas.microsoft.com/office/powerpoint/2010/main" val="26380786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pPr marL="171450" indent="-171450">
              <a:buFont typeface="Arial"/>
              <a:buChar char="•"/>
            </a:pPr>
            <a:r>
              <a:rPr lang="en-US"/>
              <a:t> Achieving 2030 targets would sharply reduce new infections to ~400,000 annually, averting an estimated 3.2 million infections between 2025–2030 compared to current trends.</a:t>
            </a:r>
          </a:p>
          <a:p>
            <a:pPr marL="171450" indent="-171450">
              <a:buFont typeface="Arial"/>
              <a:buChar char="•"/>
            </a:pPr>
            <a:r>
              <a:rPr lang="en-US"/>
              <a:t>Accelerated progress would also cut AIDS-related deaths to ~250,000 per year, preventing about 1.</a:t>
            </a:r>
            <a:r>
              <a:rPr lang="en-CH"/>
              <a:t>3</a:t>
            </a:r>
            <a:r>
              <a:rPr lang="en-US"/>
              <a:t> million deaths over the same period.</a:t>
            </a:r>
          </a:p>
          <a:p>
            <a:pPr marL="171450" indent="-171450">
              <a:buFont typeface="Arial"/>
              <a:buChar char="•"/>
            </a:pPr>
            <a:r>
              <a:rPr lang="en-US"/>
              <a:t>The comparison shows that maintaining current coverage is not enough—scaling up interventions now can save millions of lives by 2030.</a:t>
            </a:r>
            <a:endParaRPr lang="en-CH"/>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a:t>Achieving these targets would result in dramatic reductions in new infections and deaths, while ensuring a sustainable, equitable HIV response beyond 2030.</a:t>
            </a:r>
            <a:endParaRPr lang="en-CH"/>
          </a:p>
        </p:txBody>
      </p:sp>
      <p:sp>
        <p:nvSpPr>
          <p:cNvPr id="4" name="Slide Number Placeholder 3"/>
          <p:cNvSpPr>
            <a:spLocks noGrp="1"/>
          </p:cNvSpPr>
          <p:nvPr>
            <p:ph type="sldNum" sz="quarter" idx="5"/>
          </p:nvPr>
        </p:nvSpPr>
        <p:spPr/>
        <p:txBody>
          <a:bodyPr/>
          <a:lstStyle/>
          <a:p>
            <a:fld id="{3899C66B-9B29-5D4B-AFFF-BA48895B8E47}" type="slidenum">
              <a:rPr lang="en-GB" smtClean="0"/>
              <a:t>28</a:t>
            </a:fld>
            <a:endParaRPr lang="en-GB"/>
          </a:p>
        </p:txBody>
      </p:sp>
    </p:spTree>
    <p:extLst>
      <p:ext uri="{BB962C8B-B14F-4D97-AF65-F5344CB8AC3E}">
        <p14:creationId xmlns:p14="http://schemas.microsoft.com/office/powerpoint/2010/main" val="2422328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pPr marL="285750" indent="-285750">
              <a:buFont typeface="Arial,Sans-Serif"/>
              <a:buChar char="•"/>
            </a:pPr>
            <a:r>
              <a:rPr lang="en-US" b="1"/>
              <a:t>Uneven progress: </a:t>
            </a:r>
            <a:r>
              <a:rPr lang="en-US"/>
              <a:t>Globally and outside sub-Saharan Africa, new infections fell faster among women than men; within sub-Saharan Africa the pattern reverses, with men declining faster than women.</a:t>
            </a:r>
          </a:p>
          <a:p>
            <a:pPr marL="285750" indent="-285750">
              <a:buFont typeface="Arial,Sans-Serif"/>
              <a:buChar char="•"/>
            </a:pPr>
            <a:r>
              <a:rPr lang="en-US" b="1"/>
              <a:t>Women most affected: </a:t>
            </a:r>
            <a:r>
              <a:rPr lang="en-US"/>
              <a:t>Women account for 60% of new infections in sub-Saharan Africa; adolescent girls and young women (15–24) saw about 160,000 new infections in 2025 (~3,000 per week), 3–4 times the male rate, amid faltering prevention funding.</a:t>
            </a:r>
          </a:p>
          <a:p>
            <a:pPr marL="285750" indent="-285750">
              <a:buFont typeface="Arial,Sans-Serif"/>
              <a:buChar char="•"/>
            </a:pPr>
            <a:r>
              <a:rPr lang="en-US" b="1"/>
              <a:t>Persistent service gaps: </a:t>
            </a:r>
            <a:r>
              <a:rPr lang="en-US" err="1"/>
              <a:t>Programme</a:t>
            </a:r>
            <a:r>
              <a:rPr lang="en-US"/>
              <a:t> gaps left 94,000 children newly infected in 2025 (84% in sub-Saharan Africa); treatment coverage for pregnant women reached just 87%, barely up from 84% in 2020.</a:t>
            </a:r>
          </a:p>
        </p:txBody>
      </p:sp>
      <p:sp>
        <p:nvSpPr>
          <p:cNvPr id="4" name="Slide Number Placeholder 3"/>
          <p:cNvSpPr>
            <a:spLocks noGrp="1"/>
          </p:cNvSpPr>
          <p:nvPr>
            <p:ph type="sldNum" sz="quarter" idx="5"/>
          </p:nvPr>
        </p:nvSpPr>
        <p:spPr/>
        <p:txBody>
          <a:bodyPr/>
          <a:lstStyle/>
          <a:p>
            <a:fld id="{4899C66B-9B29-5D4B-AFFF-BA48895B8E47}" type="slidenum">
              <a:rPr lang="en-GB" smtClean="0"/>
              <a:t>7</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pPr marL="171450" indent="-171450">
              <a:buFont typeface="Arial,Sans-Serif"/>
              <a:buChar char="•"/>
            </a:pPr>
            <a:r>
              <a:rPr lang="en-US" b="1">
                <a:solidFill>
                  <a:srgbClr val="C8102E"/>
                </a:solidFill>
              </a:rPr>
              <a:t>Rising share and disproportionate risk among key populations: </a:t>
            </a:r>
            <a:r>
              <a:rPr lang="en-US"/>
              <a:t>The proportion of new HIV infections among key populations and their partners increased from 44% in 2010 to 49% in 2024, with extremely high relative risk up to 34× higher for people who inject drugs, and 17–18× higher for other key groups.</a:t>
            </a:r>
          </a:p>
          <a:p>
            <a:pPr marL="171450" indent="-171450">
              <a:spcBef>
                <a:spcPts val="600"/>
              </a:spcBef>
              <a:buFont typeface="Arial,Sans-Serif"/>
              <a:buChar char="•"/>
            </a:pPr>
            <a:r>
              <a:rPr lang="en-US" b="1">
                <a:solidFill>
                  <a:srgbClr val="C8102E"/>
                </a:solidFill>
              </a:rPr>
              <a:t>Regional disparities in transmission patterns: </a:t>
            </a:r>
            <a:r>
              <a:rPr lang="en-US"/>
              <a:t>In sub-Saharan Africa, heterosexual transmission dominates, with 26% of new infections linked to key populations, particularly sex workers and clients (18%), whereas outside the region, about two-thirds of infections occur among key populations especially gay men and other men who have sex with men (≈31%).</a:t>
            </a:r>
          </a:p>
          <a:p>
            <a:pPr marL="171450" indent="-171450">
              <a:spcBef>
                <a:spcPts val="600"/>
              </a:spcBef>
              <a:buFont typeface="Arial,Sans-Serif"/>
              <a:buChar char="•"/>
            </a:pPr>
            <a:r>
              <a:rPr lang="en-US" b="1">
                <a:solidFill>
                  <a:srgbClr val="C8102E"/>
                </a:solidFill>
              </a:rPr>
              <a:t>Critical program and service gaps persist: </a:t>
            </a:r>
            <a:r>
              <a:rPr lang="en-US"/>
              <a:t>Insufficient, underfunded </a:t>
            </a:r>
            <a:r>
              <a:rPr lang="en-US" err="1"/>
              <a:t>programmes</a:t>
            </a:r>
            <a:r>
              <a:rPr lang="en-US"/>
              <a:t> mean key populations are still not fully benefiting from prevention, testing, and treatment services.</a:t>
            </a:r>
          </a:p>
          <a:p>
            <a:endParaRPr lang="en-KE">
              <a:ea typeface="Calibri"/>
              <a:cs typeface="Calibri"/>
            </a:endParaRPr>
          </a:p>
        </p:txBody>
      </p:sp>
      <p:sp>
        <p:nvSpPr>
          <p:cNvPr id="4" name="Slide Number Placeholder 3"/>
          <p:cNvSpPr>
            <a:spLocks noGrp="1"/>
          </p:cNvSpPr>
          <p:nvPr>
            <p:ph type="sldNum" sz="quarter" idx="5"/>
          </p:nvPr>
        </p:nvSpPr>
        <p:spPr/>
        <p:txBody>
          <a:bodyPr/>
          <a:lstStyle/>
          <a:p>
            <a:fld id="{3899C66B-9B29-5D4B-AFFF-BA48895B8E47}" type="slidenum">
              <a:rPr lang="en-GB" smtClean="0"/>
              <a:t>8</a:t>
            </a:fld>
            <a:endParaRPr lang="en-GB"/>
          </a:p>
        </p:txBody>
      </p:sp>
    </p:spTree>
    <p:extLst>
      <p:ext uri="{BB962C8B-B14F-4D97-AF65-F5344CB8AC3E}">
        <p14:creationId xmlns:p14="http://schemas.microsoft.com/office/powerpoint/2010/main" val="3181213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r>
              <a:rPr lang="en-US"/>
              <a:t>By end of 2025: 88% knew their HIV status, 89% of those diagnosed were on treatment, 95% of those on treatment were virally suppressed; 32.1 million people on treatment globally.</a:t>
            </a:r>
          </a:p>
          <a:p>
            <a:r>
              <a:rPr lang="en-US"/>
              <a:t>74% of all people living with HIV had suppressed viral load—closing this gap is critical, as undetectable viral load eliminates sexual and vertical transmission risk.</a:t>
            </a:r>
          </a:p>
          <a:p>
            <a:r>
              <a:rPr lang="en-US"/>
              <a:t>Progress is fragile: treatment growth slowed to 2.7% (from 4% average), community-led organizations face funding cuts, and regions remain heavily dependent on external financing (90% in western and central Africa, 38% in eastern and southern Africa in 2024).</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99C66B-9B29-5D4B-AFFF-BA48895B8E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3849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pPr marL="171450" indent="-171450">
              <a:buFont typeface="Arial,Sans-Serif"/>
              <a:buChar char="•"/>
            </a:pPr>
            <a:r>
              <a:rPr lang="en-US"/>
              <a:t>Children are the most behind in the 95-95-95 cascade: Only 64% know their status and 54% are on antiretroviral therapy (over 580,000 children untreated), lagging significantly behind adults</a:t>
            </a:r>
          </a:p>
          <a:p>
            <a:pPr marL="171450" indent="-171450">
              <a:buFont typeface="Arial,Sans-Serif"/>
              <a:buChar char="•"/>
            </a:pPr>
            <a:endParaRPr lang="en-US"/>
          </a:p>
          <a:p>
            <a:pPr marL="171450" indent="-171450">
              <a:buFont typeface="Arial,Sans-Serif"/>
              <a:buChar char="•"/>
            </a:pPr>
            <a:r>
              <a:rPr lang="en-US"/>
              <a:t>Children represent 3% of people living with HIV but 11% of AIDS-related deaths, highlighting the urgent need to close the </a:t>
            </a:r>
            <a:r>
              <a:rPr lang="en-US" err="1"/>
              <a:t>paediatric</a:t>
            </a:r>
            <a:r>
              <a:rPr lang="en-US"/>
              <a:t> treatment gap</a:t>
            </a:r>
          </a:p>
          <a:p>
            <a:pPr marL="171450" indent="-171450">
              <a:buFont typeface="Arial,Sans-Serif"/>
              <a:buChar char="•"/>
            </a:pPr>
            <a:endParaRPr lang="en-US"/>
          </a:p>
          <a:p>
            <a:pPr marL="171450" indent="-171450">
              <a:buFont typeface="Arial,Sans-Serif"/>
              <a:buChar char="•"/>
            </a:pPr>
            <a:r>
              <a:rPr lang="en-US"/>
              <a:t>Gender gap persists: Men trail women globally (85–87–95 vs 91–92–95 cascade; 74% vs 84% treatment coverage), though viral suppression remains strong once on treatment</a:t>
            </a:r>
            <a:r>
              <a:rPr lang="en-US" b="1"/>
              <a:t> (95%)</a:t>
            </a:r>
            <a:r>
              <a:rPr lang="en-US"/>
              <a:t> across groups</a:t>
            </a:r>
          </a:p>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9C66B-9B29-5D4B-AFFF-BA48895B8E4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1879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pPr marL="285750" indent="-285750">
              <a:buFont typeface="Arial,Sans-Serif"/>
              <a:buChar char="•"/>
            </a:pPr>
            <a:r>
              <a:rPr lang="en-US"/>
              <a:t>Significant regional disparities in the HIV treatment cascade in 2025: Western &amp; Central Europe/North America and Western &amp; Central Africa achieve the highest overall viral suppression while </a:t>
            </a:r>
            <a:r>
              <a:rPr lang="en-US" b="1"/>
              <a:t>Eastern Europe &amp; Central Asia</a:t>
            </a:r>
            <a:r>
              <a:rPr lang="en-US"/>
              <a:t> shows the largest gaps, with notably lower awareness and treatment coverage</a:t>
            </a:r>
          </a:p>
          <a:p>
            <a:pPr marL="285750" indent="-285750">
              <a:buFont typeface="Arial,Sans-Serif"/>
              <a:buChar char="•"/>
            </a:pPr>
            <a:endParaRPr lang="en-US"/>
          </a:p>
          <a:p>
            <a:pPr marL="285750" indent="-285750">
              <a:buFont typeface="Arial,Sans-Serif"/>
              <a:buChar char="•"/>
            </a:pPr>
            <a:r>
              <a:rPr lang="en-US"/>
              <a:t>High-performing regions (e.g. Western &amp; Central Africa) demonstrate that strong treatment programs are achievable even in high-burden settings, with the majority of people living with HIV on treatment and virally suppressed</a:t>
            </a:r>
          </a:p>
          <a:p>
            <a:pPr marL="285750" indent="-285750">
              <a:buFont typeface="Arial,Sans-Serif"/>
              <a:buChar char="•"/>
            </a:pPr>
            <a:endParaRPr lang="en-US"/>
          </a:p>
          <a:p>
            <a:pPr marL="285750" indent="-285750">
              <a:buFont typeface="Arial,Sans-Serif"/>
              <a:buChar char="•"/>
            </a:pPr>
            <a:r>
              <a:rPr lang="en-US"/>
              <a:t> Although viral suppression is strong once on treatment in most regions, major losses occur earlier in linkage to care. Targeted efforts are urgently needed to close diagnosis and treatment gaps in underperforming regions to reach the global 95-95-95 targets</a:t>
            </a:r>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99C66B-9B29-5D4B-AFFF-BA48895B8E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1290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a:t>New vertical (mother-to-child) infections have fallen from around 550,000 in 2000 to 93,000 in 2025 — the first time this number has dropped below 100,000 since the early 1980s.</a:t>
            </a:r>
          </a:p>
          <a:p>
            <a:pPr marL="285750" indent="-285750">
              <a:buFont typeface="Arial"/>
              <a:buChar char="•"/>
            </a:pPr>
            <a:r>
              <a:rPr lang="en-US"/>
              <a:t>Coverage of pregnant women receiving antiretroviral therapy has risen to 88% in 2025, but that's only a slow increase from 85% in 2020 — progress has flattened in recent years.</a:t>
            </a:r>
          </a:p>
          <a:p>
            <a:pPr marL="285750" indent="-285750">
              <a:buFont typeface="Arial"/>
              <a:buChar char="•"/>
            </a:pPr>
            <a:r>
              <a:rPr lang="en-US"/>
              <a:t>More women are now starting treatment before becoming pregnant rather than during pregnancy, which further lowers transmission risk.</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3899C66B-9B29-5D4B-AFFF-BA48895B8E47}" type="slidenum">
              <a:rPr lang="en-GB" smtClean="0"/>
              <a:t>13</a:t>
            </a:fld>
            <a:endParaRPr lang="en-GB"/>
          </a:p>
        </p:txBody>
      </p:sp>
    </p:spTree>
    <p:extLst>
      <p:ext uri="{BB962C8B-B14F-4D97-AF65-F5344CB8AC3E}">
        <p14:creationId xmlns:p14="http://schemas.microsoft.com/office/powerpoint/2010/main" val="7918034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H"/>
          </a:p>
        </p:txBody>
      </p:sp>
      <p:sp>
        <p:nvSpPr>
          <p:cNvPr id="3" name="Notes Placeholder 2"/>
          <p:cNvSpPr>
            <a:spLocks noGrp="1"/>
          </p:cNvSpPr>
          <p:nvPr>
            <p:ph type="body" idx="1"/>
          </p:nvPr>
        </p:nvSpPr>
        <p:spPr/>
        <p:txBody>
          <a:bodyPr/>
          <a:lstStyle/>
          <a:p>
            <a:pPr marL="285750" indent="-285750">
              <a:buFont typeface="Arial,Sans-Serif"/>
              <a:buChar char="•"/>
            </a:pPr>
            <a:r>
              <a:rPr lang="en-US"/>
              <a:t>Discriminatory attitudes towards people living with HIV remain widespread, with </a:t>
            </a:r>
            <a:r>
              <a:rPr lang="en-US" b="1"/>
              <a:t>39%</a:t>
            </a:r>
            <a:r>
              <a:rPr lang="en-US"/>
              <a:t> of people aged 15–49 globally reporting such attitudes between 2021–2024</a:t>
            </a:r>
          </a:p>
          <a:p>
            <a:pPr marL="285750" indent="-285750">
              <a:buFont typeface="Arial,Sans-Serif"/>
              <a:buChar char="•"/>
            </a:pPr>
            <a:endParaRPr lang="en-US"/>
          </a:p>
          <a:p>
            <a:pPr marL="285750" indent="-285750">
              <a:buFont typeface="Arial,Sans-Serif"/>
              <a:buChar char="•"/>
            </a:pPr>
            <a:r>
              <a:rPr lang="en-US"/>
              <a:t>Highest levels observed in Western and Central Africa (65%), significantly above the global average, while Asia and the Pacific and Eastern and Southern Africa both stand at </a:t>
            </a:r>
            <a:r>
              <a:rPr lang="en-US" b="1"/>
              <a:t>32%</a:t>
            </a:r>
            <a:endParaRPr lang="en-US"/>
          </a:p>
          <a:p>
            <a:pPr marL="285750" indent="-285750">
              <a:buFont typeface="Arial,Sans-Serif"/>
              <a:buChar char="•"/>
            </a:pPr>
            <a:endParaRPr lang="en-US"/>
          </a:p>
          <a:p>
            <a:pPr marL="285750" indent="-285750">
              <a:buFont typeface="Arial,Sans-Serif"/>
              <a:buChar char="•"/>
            </a:pPr>
            <a:r>
              <a:rPr lang="en-US"/>
              <a:t>Persistent stigma and discrimination continue to undermine the HIV response by discouraging testing, treatment uptake, and community support urgent action is needed to address harmful attitudes, especially in high-prevalence regions</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3899C66B-9B29-5D4B-AFFF-BA48895B8E47}" type="slidenum">
              <a:rPr lang="en-GB" smtClean="0"/>
              <a:t>15</a:t>
            </a:fld>
            <a:endParaRPr lang="en-GB"/>
          </a:p>
        </p:txBody>
      </p:sp>
    </p:spTree>
    <p:extLst>
      <p:ext uri="{BB962C8B-B14F-4D97-AF65-F5344CB8AC3E}">
        <p14:creationId xmlns:p14="http://schemas.microsoft.com/office/powerpoint/2010/main" val="3027917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3" name="Immagine 2" descr="Immagine che contiene arte, Elementi grafici, Arte frattale, cartone animato&#10;&#10;Descrizione generata automaticamente">
            <a:extLst>
              <a:ext uri="{FF2B5EF4-FFF2-40B4-BE49-F238E27FC236}">
                <a16:creationId xmlns:a16="http://schemas.microsoft.com/office/drawing/2014/main" id="{D77C83B7-4E60-6B50-4E01-61BA2F24680B}"/>
              </a:ext>
            </a:extLst>
          </p:cNvPr>
          <p:cNvPicPr>
            <a:picLocks noChangeAspect="1"/>
          </p:cNvPicPr>
          <p:nvPr userDrawn="1"/>
        </p:nvPicPr>
        <p:blipFill rotWithShape="1">
          <a:blip r:embed="rId2"/>
          <a:srcRect r="2043"/>
          <a:stretch/>
        </p:blipFill>
        <p:spPr>
          <a:xfrm>
            <a:off x="294028" y="0"/>
            <a:ext cx="11943692" cy="6857585"/>
          </a:xfrm>
          <a:prstGeom prst="rect">
            <a:avLst/>
          </a:prstGeom>
        </p:spPr>
      </p:pic>
      <p:sp>
        <p:nvSpPr>
          <p:cNvPr id="11" name="Rettangolo 10">
            <a:extLst>
              <a:ext uri="{FF2B5EF4-FFF2-40B4-BE49-F238E27FC236}">
                <a16:creationId xmlns:a16="http://schemas.microsoft.com/office/drawing/2014/main" id="{2E8B42DD-DC21-8A8D-1367-DC832FD53917}"/>
              </a:ext>
            </a:extLst>
          </p:cNvPr>
          <p:cNvSpPr/>
          <p:nvPr userDrawn="1"/>
        </p:nvSpPr>
        <p:spPr>
          <a:xfrm rot="277594">
            <a:off x="4770634" y="2848060"/>
            <a:ext cx="410966" cy="565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CasellaDiTesto 9">
            <a:extLst>
              <a:ext uri="{FF2B5EF4-FFF2-40B4-BE49-F238E27FC236}">
                <a16:creationId xmlns:a16="http://schemas.microsoft.com/office/drawing/2014/main" id="{2DFDE135-5D85-D4DB-4628-3CB94B7BD523}"/>
              </a:ext>
            </a:extLst>
          </p:cNvPr>
          <p:cNvSpPr txBox="1"/>
          <p:nvPr userDrawn="1"/>
        </p:nvSpPr>
        <p:spPr>
          <a:xfrm>
            <a:off x="401444" y="434898"/>
            <a:ext cx="5151863" cy="3112390"/>
          </a:xfrm>
          <a:prstGeom prst="rect">
            <a:avLst/>
          </a:prstGeom>
          <a:noFill/>
        </p:spPr>
        <p:txBody>
          <a:bodyPr wrap="square" rtlCol="0">
            <a:spAutoFit/>
          </a:bodyPr>
          <a:lstStyle/>
          <a:p>
            <a:pPr>
              <a:lnSpc>
                <a:spcPts val="5800"/>
              </a:lnSpc>
            </a:pPr>
            <a:r>
              <a:rPr lang="en-GB" sz="6000">
                <a:solidFill>
                  <a:schemeClr val="accent1"/>
                </a:solidFill>
                <a:latin typeface="+mj-lt"/>
              </a:rPr>
              <a:t>AIDS, CRISIS AND THE POWER TO TRANSFORM</a:t>
            </a:r>
          </a:p>
        </p:txBody>
      </p:sp>
      <p:pic>
        <p:nvPicPr>
          <p:cNvPr id="15" name="Immagine 14" descr="Immagine che contiene Elementi grafici, Carattere, grafica, logo&#10;&#10;Descrizione generata automaticamente">
            <a:extLst>
              <a:ext uri="{FF2B5EF4-FFF2-40B4-BE49-F238E27FC236}">
                <a16:creationId xmlns:a16="http://schemas.microsoft.com/office/drawing/2014/main" id="{C5A64158-9124-BD30-9960-1C15B31AD83B}"/>
              </a:ext>
            </a:extLst>
          </p:cNvPr>
          <p:cNvPicPr>
            <a:picLocks noChangeAspect="1"/>
          </p:cNvPicPr>
          <p:nvPr userDrawn="1"/>
        </p:nvPicPr>
        <p:blipFill>
          <a:blip r:embed="rId3"/>
          <a:stretch>
            <a:fillRect/>
          </a:stretch>
        </p:blipFill>
        <p:spPr>
          <a:xfrm>
            <a:off x="483220" y="6171264"/>
            <a:ext cx="1345579" cy="251838"/>
          </a:xfrm>
          <a:prstGeom prst="rect">
            <a:avLst/>
          </a:prstGeom>
        </p:spPr>
      </p:pic>
      <p:sp>
        <p:nvSpPr>
          <p:cNvPr id="16" name="Rettangolo 15">
            <a:extLst>
              <a:ext uri="{FF2B5EF4-FFF2-40B4-BE49-F238E27FC236}">
                <a16:creationId xmlns:a16="http://schemas.microsoft.com/office/drawing/2014/main" id="{D738ED67-B820-015B-040F-8266780F5DBA}"/>
              </a:ext>
            </a:extLst>
          </p:cNvPr>
          <p:cNvSpPr/>
          <p:nvPr userDrawn="1"/>
        </p:nvSpPr>
        <p:spPr>
          <a:xfrm>
            <a:off x="2691323" y="6341165"/>
            <a:ext cx="1151807" cy="5168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v</a:t>
            </a:r>
          </a:p>
        </p:txBody>
      </p:sp>
      <p:sp>
        <p:nvSpPr>
          <p:cNvPr id="13" name="CasellaDiTesto 12">
            <a:extLst>
              <a:ext uri="{FF2B5EF4-FFF2-40B4-BE49-F238E27FC236}">
                <a16:creationId xmlns:a16="http://schemas.microsoft.com/office/drawing/2014/main" id="{00CCA425-B16C-EF7C-E414-2EFC74F65D1B}"/>
              </a:ext>
            </a:extLst>
          </p:cNvPr>
          <p:cNvSpPr txBox="1"/>
          <p:nvPr userDrawn="1"/>
        </p:nvSpPr>
        <p:spPr>
          <a:xfrm>
            <a:off x="401444" y="4599547"/>
            <a:ext cx="1671196" cy="1450397"/>
          </a:xfrm>
          <a:prstGeom prst="rect">
            <a:avLst/>
          </a:prstGeom>
          <a:noFill/>
        </p:spPr>
        <p:txBody>
          <a:bodyPr wrap="square" rtlCol="0">
            <a:spAutoFit/>
          </a:bodyPr>
          <a:lstStyle/>
          <a:p>
            <a:pPr>
              <a:lnSpc>
                <a:spcPts val="2600"/>
              </a:lnSpc>
            </a:pPr>
            <a:r>
              <a:rPr lang="en-GB" sz="2600" i="1"/>
              <a:t>2025</a:t>
            </a:r>
          </a:p>
          <a:p>
            <a:pPr>
              <a:lnSpc>
                <a:spcPts val="2600"/>
              </a:lnSpc>
            </a:pPr>
            <a:r>
              <a:rPr lang="en-GB" sz="2600">
                <a:latin typeface="+mj-lt"/>
              </a:rPr>
              <a:t>GLOBAL</a:t>
            </a:r>
          </a:p>
          <a:p>
            <a:pPr>
              <a:lnSpc>
                <a:spcPts val="2600"/>
              </a:lnSpc>
            </a:pPr>
            <a:r>
              <a:rPr lang="en-GB" sz="2600">
                <a:latin typeface="+mj-lt"/>
              </a:rPr>
              <a:t>AIDS</a:t>
            </a:r>
          </a:p>
          <a:p>
            <a:pPr>
              <a:lnSpc>
                <a:spcPts val="2600"/>
              </a:lnSpc>
            </a:pPr>
            <a:r>
              <a:rPr lang="en-GB" sz="2600">
                <a:latin typeface="+mj-lt"/>
              </a:rPr>
              <a:t>UPDATE</a:t>
            </a:r>
          </a:p>
        </p:txBody>
      </p:sp>
    </p:spTree>
    <p:extLst>
      <p:ext uri="{BB962C8B-B14F-4D97-AF65-F5344CB8AC3E}">
        <p14:creationId xmlns:p14="http://schemas.microsoft.com/office/powerpoint/2010/main" val="1946150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Layout personalizzato">
    <p:bg>
      <p:bgPr>
        <a:solidFill>
          <a:srgbClr val="E1F2F4"/>
        </a:solidFill>
        <a:effectLst/>
      </p:bgPr>
    </p:bg>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83923CF5-5C17-2120-9930-3BED3475D9AC}"/>
              </a:ext>
            </a:extLst>
          </p:cNvPr>
          <p:cNvSpPr>
            <a:spLocks noGrp="1"/>
          </p:cNvSpPr>
          <p:nvPr>
            <p:ph type="sldNum" sz="quarter" idx="12"/>
          </p:nvPr>
        </p:nvSpPr>
        <p:spPr>
          <a:xfrm>
            <a:off x="9009993" y="6177674"/>
            <a:ext cx="2743200" cy="365125"/>
          </a:xfrm>
        </p:spPr>
        <p:txBody>
          <a:bodyPr/>
          <a:lstStyle/>
          <a:p>
            <a:fld id="{8A0C0063-B936-814E-8795-455CC47145C3}" type="slidenum">
              <a:rPr lang="en-GB" smtClean="0"/>
              <a:t>‹#›</a:t>
            </a:fld>
            <a:endParaRPr lang="en-GB"/>
          </a:p>
        </p:txBody>
      </p:sp>
      <p:sp>
        <p:nvSpPr>
          <p:cNvPr id="3" name="Segnaposto testo 3">
            <a:extLst>
              <a:ext uri="{FF2B5EF4-FFF2-40B4-BE49-F238E27FC236}">
                <a16:creationId xmlns:a16="http://schemas.microsoft.com/office/drawing/2014/main" id="{2B916D72-EA4F-406C-01FE-CAA330AC7619}"/>
              </a:ext>
            </a:extLst>
          </p:cNvPr>
          <p:cNvSpPr>
            <a:spLocks noGrp="1"/>
          </p:cNvSpPr>
          <p:nvPr>
            <p:ph type="body" sz="quarter" idx="14" hasCustomPrompt="1"/>
          </p:nvPr>
        </p:nvSpPr>
        <p:spPr>
          <a:xfrm>
            <a:off x="492328" y="893121"/>
            <a:ext cx="10336093" cy="1131614"/>
          </a:xfrm>
          <a:prstGeom prst="rect">
            <a:avLst/>
          </a:prstGeom>
        </p:spPr>
        <p:txBody>
          <a:bodyPr/>
          <a:lstStyle>
            <a:lvl1pPr marL="0" indent="0">
              <a:buNone/>
              <a:defRPr sz="3600">
                <a:latin typeface="+mj-lt"/>
              </a:defRPr>
            </a:lvl1pPr>
            <a:lvl2pPr marL="457200" indent="0">
              <a:buNone/>
              <a:defRPr sz="4400">
                <a:latin typeface="+mj-lt"/>
              </a:defRPr>
            </a:lvl2pPr>
            <a:lvl3pPr marL="914400" indent="0">
              <a:buNone/>
              <a:defRPr sz="4400">
                <a:latin typeface="+mj-lt"/>
              </a:defRPr>
            </a:lvl3pPr>
            <a:lvl4pPr marL="1371600" indent="0">
              <a:buNone/>
              <a:defRPr sz="4400">
                <a:latin typeface="+mj-lt"/>
              </a:defRPr>
            </a:lvl4pPr>
            <a:lvl5pPr marL="1828800" indent="0">
              <a:buNone/>
              <a:defRPr sz="4400">
                <a:latin typeface="+mj-lt"/>
              </a:defRPr>
            </a:lvl5pPr>
          </a:lstStyle>
          <a:p>
            <a:pPr lvl="0"/>
            <a:r>
              <a:rPr lang="it-IT" err="1"/>
              <a:t>Insert</a:t>
            </a:r>
            <a:r>
              <a:rPr lang="it-IT"/>
              <a:t> story </a:t>
            </a:r>
            <a:r>
              <a:rPr lang="it-IT" err="1"/>
              <a:t>title</a:t>
            </a:r>
            <a:r>
              <a:rPr lang="it-IT"/>
              <a:t> </a:t>
            </a:r>
            <a:r>
              <a:rPr lang="it-IT" err="1"/>
              <a:t>here</a:t>
            </a:r>
            <a:r>
              <a:rPr lang="it-IT"/>
              <a:t>.</a:t>
            </a:r>
            <a:br>
              <a:rPr lang="it-IT"/>
            </a:br>
            <a:r>
              <a:rPr lang="it-IT" err="1"/>
              <a:t>You</a:t>
            </a:r>
            <a:r>
              <a:rPr lang="it-IT"/>
              <a:t> can use multiple lines </a:t>
            </a:r>
            <a:r>
              <a:rPr lang="it-IT" err="1"/>
              <a:t>if</a:t>
            </a:r>
            <a:r>
              <a:rPr lang="it-IT"/>
              <a:t> </a:t>
            </a:r>
            <a:r>
              <a:rPr lang="it-IT" err="1"/>
              <a:t>needed</a:t>
            </a:r>
            <a:endParaRPr lang="it-IT"/>
          </a:p>
        </p:txBody>
      </p:sp>
      <p:sp>
        <p:nvSpPr>
          <p:cNvPr id="6" name="Segnaposto testo 5">
            <a:extLst>
              <a:ext uri="{FF2B5EF4-FFF2-40B4-BE49-F238E27FC236}">
                <a16:creationId xmlns:a16="http://schemas.microsoft.com/office/drawing/2014/main" id="{24FDD10E-75A5-3939-560E-9CD94C5229CA}"/>
              </a:ext>
            </a:extLst>
          </p:cNvPr>
          <p:cNvSpPr>
            <a:spLocks noGrp="1"/>
          </p:cNvSpPr>
          <p:nvPr>
            <p:ph type="body" sz="quarter" idx="15" hasCustomPrompt="1"/>
          </p:nvPr>
        </p:nvSpPr>
        <p:spPr>
          <a:xfrm>
            <a:off x="4082143" y="2333853"/>
            <a:ext cx="7654721" cy="3436729"/>
          </a:xfrm>
          <a:prstGeom prst="rect">
            <a:avLst/>
          </a:prstGeom>
        </p:spPr>
        <p:txBody>
          <a:bodyPr numCol="2" spcCol="216000"/>
          <a:lstStyle>
            <a:lvl1pPr marL="0" indent="0">
              <a:lnSpc>
                <a:spcPct val="120000"/>
              </a:lnSpc>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it-IT" err="1"/>
              <a:t>Lorem</a:t>
            </a:r>
            <a:r>
              <a:rPr lang="it-IT"/>
              <a:t> </a:t>
            </a:r>
            <a:r>
              <a:rPr lang="it-IT" err="1"/>
              <a:t>ipsum</a:t>
            </a:r>
            <a:r>
              <a:rPr lang="it-IT"/>
              <a:t> </a:t>
            </a:r>
            <a:r>
              <a:rPr lang="it-IT" err="1"/>
              <a:t>dolor</a:t>
            </a:r>
            <a:r>
              <a:rPr lang="it-IT"/>
              <a:t>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r>
              <a:rPr lang="it-IT"/>
              <a:t>. </a:t>
            </a:r>
            <a:r>
              <a:rPr lang="it-IT" err="1"/>
              <a:t>Quisque</a:t>
            </a:r>
            <a:r>
              <a:rPr lang="it-IT"/>
              <a:t> </a:t>
            </a:r>
            <a:r>
              <a:rPr lang="it-IT" err="1"/>
              <a:t>faucibus</a:t>
            </a:r>
            <a:r>
              <a:rPr lang="it-IT"/>
              <a:t> ex </a:t>
            </a:r>
            <a:r>
              <a:rPr lang="it-IT" err="1"/>
              <a:t>sapien</a:t>
            </a:r>
            <a:r>
              <a:rPr lang="it-IT"/>
              <a:t> vitae </a:t>
            </a:r>
            <a:r>
              <a:rPr lang="it-IT" err="1"/>
              <a:t>pellentesque</a:t>
            </a:r>
            <a:r>
              <a:rPr lang="it-IT"/>
              <a:t> </a:t>
            </a:r>
            <a:r>
              <a:rPr lang="it-IT" err="1"/>
              <a:t>sem</a:t>
            </a:r>
            <a:r>
              <a:rPr lang="it-IT"/>
              <a:t> </a:t>
            </a:r>
            <a:r>
              <a:rPr lang="it-IT" err="1"/>
              <a:t>placerat</a:t>
            </a:r>
            <a:r>
              <a:rPr lang="it-IT"/>
              <a:t>. In id cursus mi </a:t>
            </a:r>
            <a:r>
              <a:rPr lang="it-IT" err="1"/>
              <a:t>pretium</a:t>
            </a:r>
            <a:r>
              <a:rPr lang="it-IT"/>
              <a:t> </a:t>
            </a:r>
            <a:r>
              <a:rPr lang="it-IT" err="1"/>
              <a:t>tellus</a:t>
            </a:r>
            <a:r>
              <a:rPr lang="it-IT"/>
              <a:t> </a:t>
            </a:r>
            <a:r>
              <a:rPr lang="it-IT" err="1"/>
              <a:t>duis</a:t>
            </a:r>
            <a:r>
              <a:rPr lang="it-IT"/>
              <a:t> </a:t>
            </a:r>
            <a:r>
              <a:rPr lang="it-IT" err="1"/>
              <a:t>convallis</a:t>
            </a:r>
            <a:r>
              <a:rPr lang="it-IT"/>
              <a:t>. Tempus </a:t>
            </a:r>
            <a:r>
              <a:rPr lang="it-IT" err="1"/>
              <a:t>leo</a:t>
            </a:r>
            <a:r>
              <a:rPr lang="it-IT"/>
              <a:t> </a:t>
            </a:r>
            <a:r>
              <a:rPr lang="it-IT" err="1"/>
              <a:t>eu</a:t>
            </a:r>
            <a:r>
              <a:rPr lang="it-IT"/>
              <a:t> </a:t>
            </a:r>
            <a:r>
              <a:rPr lang="it-IT" err="1"/>
              <a:t>aenean</a:t>
            </a:r>
            <a:r>
              <a:rPr lang="it-IT"/>
              <a:t> sed </a:t>
            </a:r>
            <a:r>
              <a:rPr lang="it-IT" err="1"/>
              <a:t>diam</a:t>
            </a:r>
            <a:r>
              <a:rPr lang="it-IT"/>
              <a:t> urna </a:t>
            </a:r>
            <a:r>
              <a:rPr lang="it-IT" err="1"/>
              <a:t>tempor</a:t>
            </a:r>
            <a:r>
              <a:rPr lang="it-IT"/>
              <a:t>. Pulvinar </a:t>
            </a:r>
            <a:r>
              <a:rPr lang="it-IT" err="1"/>
              <a:t>vivamus</a:t>
            </a:r>
            <a:r>
              <a:rPr lang="it-IT"/>
              <a:t> </a:t>
            </a:r>
            <a:r>
              <a:rPr lang="it-IT" err="1"/>
              <a:t>fringilla</a:t>
            </a:r>
            <a:r>
              <a:rPr lang="it-IT"/>
              <a:t> </a:t>
            </a:r>
            <a:r>
              <a:rPr lang="it-IT" err="1"/>
              <a:t>lacus</a:t>
            </a:r>
            <a:r>
              <a:rPr lang="it-IT"/>
              <a:t> </a:t>
            </a:r>
            <a:r>
              <a:rPr lang="it-IT" err="1"/>
              <a:t>nec</a:t>
            </a:r>
            <a:r>
              <a:rPr lang="it-IT"/>
              <a:t> </a:t>
            </a:r>
            <a:r>
              <a:rPr lang="it-IT" err="1"/>
              <a:t>metus</a:t>
            </a:r>
            <a:r>
              <a:rPr lang="it-IT"/>
              <a:t> </a:t>
            </a:r>
            <a:r>
              <a:rPr lang="it-IT" err="1"/>
              <a:t>bibendum</a:t>
            </a:r>
            <a:r>
              <a:rPr lang="it-IT"/>
              <a:t> </a:t>
            </a:r>
            <a:r>
              <a:rPr lang="it-IT" err="1"/>
              <a:t>egestas</a:t>
            </a:r>
            <a:r>
              <a:rPr lang="it-IT"/>
              <a:t>. </a:t>
            </a:r>
            <a:r>
              <a:rPr lang="it-IT" err="1"/>
              <a:t>Iaculis</a:t>
            </a:r>
            <a:r>
              <a:rPr lang="it-IT"/>
              <a:t> massa </a:t>
            </a:r>
            <a:r>
              <a:rPr lang="it-IT" err="1"/>
              <a:t>nisl</a:t>
            </a:r>
            <a:r>
              <a:rPr lang="it-IT"/>
              <a:t> </a:t>
            </a:r>
            <a:r>
              <a:rPr lang="it-IT" err="1"/>
              <a:t>malesuada</a:t>
            </a:r>
            <a:r>
              <a:rPr lang="it-IT"/>
              <a:t> lacinia </a:t>
            </a:r>
            <a:r>
              <a:rPr lang="it-IT" err="1"/>
              <a:t>integer</a:t>
            </a:r>
            <a:r>
              <a:rPr lang="it-IT"/>
              <a:t> nunc </a:t>
            </a:r>
            <a:r>
              <a:rPr lang="it-IT" err="1"/>
              <a:t>posuere</a:t>
            </a:r>
            <a:r>
              <a:rPr lang="it-IT"/>
              <a:t>. Ut </a:t>
            </a:r>
            <a:r>
              <a:rPr lang="it-IT" err="1"/>
              <a:t>hendrerit</a:t>
            </a:r>
            <a:r>
              <a:rPr lang="it-IT"/>
              <a:t> </a:t>
            </a:r>
            <a:r>
              <a:rPr lang="it-IT" err="1"/>
              <a:t>semper</a:t>
            </a:r>
            <a:r>
              <a:rPr lang="it-IT"/>
              <a:t> vel class </a:t>
            </a:r>
            <a:r>
              <a:rPr lang="it-IT" err="1"/>
              <a:t>aptent</a:t>
            </a:r>
            <a:r>
              <a:rPr lang="it-IT"/>
              <a:t> taciti </a:t>
            </a:r>
            <a:r>
              <a:rPr lang="it-IT" err="1"/>
              <a:t>sociosqu</a:t>
            </a:r>
            <a:r>
              <a:rPr lang="it-IT"/>
              <a:t>. Ad </a:t>
            </a:r>
            <a:r>
              <a:rPr lang="it-IT" err="1"/>
              <a:t>litora</a:t>
            </a:r>
            <a:r>
              <a:rPr lang="it-IT"/>
              <a:t> </a:t>
            </a:r>
            <a:r>
              <a:rPr lang="it-IT" err="1"/>
              <a:t>torquent</a:t>
            </a:r>
            <a:r>
              <a:rPr lang="it-IT"/>
              <a:t> per </a:t>
            </a:r>
            <a:r>
              <a:rPr lang="it-IT" err="1"/>
              <a:t>conubia</a:t>
            </a:r>
            <a:r>
              <a:rPr lang="it-IT"/>
              <a:t> nostra </a:t>
            </a:r>
            <a:r>
              <a:rPr lang="it-IT" err="1"/>
              <a:t>inceptos</a:t>
            </a:r>
            <a:r>
              <a:rPr lang="it-IT"/>
              <a:t> </a:t>
            </a:r>
            <a:r>
              <a:rPr lang="it-IT" err="1"/>
              <a:t>himenaeos</a:t>
            </a:r>
            <a:r>
              <a:rPr lang="it-IT"/>
              <a:t>. </a:t>
            </a:r>
            <a:r>
              <a:rPr lang="it-IT" err="1"/>
              <a:t>Lorem</a:t>
            </a:r>
            <a:r>
              <a:rPr lang="it-IT"/>
              <a:t> </a:t>
            </a:r>
            <a:r>
              <a:rPr lang="it-IT" err="1"/>
              <a:t>ipsum</a:t>
            </a:r>
            <a:r>
              <a:rPr lang="it-IT"/>
              <a:t> </a:t>
            </a:r>
            <a:r>
              <a:rPr lang="it-IT" err="1"/>
              <a:t>dolor</a:t>
            </a:r>
            <a:r>
              <a:rPr lang="it-IT"/>
              <a:t>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r>
              <a:rPr lang="it-IT"/>
              <a:t>. </a:t>
            </a:r>
            <a:r>
              <a:rPr lang="it-IT" err="1"/>
              <a:t>Quisque</a:t>
            </a:r>
            <a:r>
              <a:rPr lang="it-IT"/>
              <a:t> </a:t>
            </a:r>
            <a:r>
              <a:rPr lang="it-IT" err="1"/>
              <a:t>faucibus</a:t>
            </a:r>
            <a:r>
              <a:rPr lang="it-IT"/>
              <a:t> ex </a:t>
            </a:r>
            <a:r>
              <a:rPr lang="it-IT" err="1"/>
              <a:t>sapien</a:t>
            </a:r>
            <a:r>
              <a:rPr lang="it-IT"/>
              <a:t> vitae </a:t>
            </a:r>
            <a:r>
              <a:rPr lang="it-IT" err="1"/>
              <a:t>pellentesque</a:t>
            </a:r>
            <a:r>
              <a:rPr lang="it-IT"/>
              <a:t> </a:t>
            </a:r>
            <a:r>
              <a:rPr lang="it-IT" err="1"/>
              <a:t>sem</a:t>
            </a:r>
            <a:r>
              <a:rPr lang="it-IT"/>
              <a:t> </a:t>
            </a:r>
            <a:r>
              <a:rPr lang="it-IT" err="1"/>
              <a:t>placerat</a:t>
            </a:r>
            <a:r>
              <a:rPr lang="it-IT"/>
              <a:t>. In id cursus mi </a:t>
            </a:r>
            <a:r>
              <a:rPr lang="it-IT" err="1"/>
              <a:t>pretium</a:t>
            </a:r>
            <a:r>
              <a:rPr lang="it-IT"/>
              <a:t> </a:t>
            </a:r>
            <a:r>
              <a:rPr lang="it-IT" err="1"/>
              <a:t>tellus</a:t>
            </a:r>
            <a:r>
              <a:rPr lang="it-IT"/>
              <a:t> </a:t>
            </a:r>
            <a:r>
              <a:rPr lang="it-IT" err="1"/>
              <a:t>duis</a:t>
            </a:r>
            <a:r>
              <a:rPr lang="it-IT"/>
              <a:t> </a:t>
            </a:r>
            <a:r>
              <a:rPr lang="it-IT" err="1"/>
              <a:t>convallis</a:t>
            </a:r>
            <a:r>
              <a:rPr lang="it-IT"/>
              <a:t> </a:t>
            </a:r>
            <a:r>
              <a:rPr lang="it-IT" err="1"/>
              <a:t>inceptos</a:t>
            </a:r>
            <a:r>
              <a:rPr lang="it-IT"/>
              <a:t>.</a:t>
            </a:r>
          </a:p>
        </p:txBody>
      </p:sp>
      <p:sp>
        <p:nvSpPr>
          <p:cNvPr id="8" name="CasellaDiTesto 7">
            <a:extLst>
              <a:ext uri="{FF2B5EF4-FFF2-40B4-BE49-F238E27FC236}">
                <a16:creationId xmlns:a16="http://schemas.microsoft.com/office/drawing/2014/main" id="{2D93A82C-6618-0ED1-AC53-E74AD63EB933}"/>
              </a:ext>
            </a:extLst>
          </p:cNvPr>
          <p:cNvSpPr txBox="1"/>
          <p:nvPr userDrawn="1"/>
        </p:nvSpPr>
        <p:spPr>
          <a:xfrm>
            <a:off x="492328" y="372549"/>
            <a:ext cx="1479395" cy="307777"/>
          </a:xfrm>
          <a:prstGeom prst="rect">
            <a:avLst/>
          </a:prstGeom>
          <a:noFill/>
        </p:spPr>
        <p:txBody>
          <a:bodyPr wrap="square" rtlCol="0">
            <a:spAutoFit/>
          </a:bodyPr>
          <a:lstStyle/>
          <a:p>
            <a:pPr>
              <a:lnSpc>
                <a:spcPts val="1600"/>
              </a:lnSpc>
            </a:pPr>
            <a:r>
              <a:rPr lang="en-GB" sz="1600">
                <a:latin typeface="+mj-lt"/>
              </a:rPr>
              <a:t>STORY</a:t>
            </a:r>
          </a:p>
        </p:txBody>
      </p:sp>
      <p:cxnSp>
        <p:nvCxnSpPr>
          <p:cNvPr id="10" name="Connettore 1 9">
            <a:extLst>
              <a:ext uri="{FF2B5EF4-FFF2-40B4-BE49-F238E27FC236}">
                <a16:creationId xmlns:a16="http://schemas.microsoft.com/office/drawing/2014/main" id="{CFAB2D3F-47DC-55AD-BE93-FD8B42476BB6}"/>
              </a:ext>
            </a:extLst>
          </p:cNvPr>
          <p:cNvCxnSpPr>
            <a:cxnSpLocks/>
          </p:cNvCxnSpPr>
          <p:nvPr userDrawn="1"/>
        </p:nvCxnSpPr>
        <p:spPr>
          <a:xfrm>
            <a:off x="592667" y="680326"/>
            <a:ext cx="111605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Segnaposto immagine 10">
            <a:extLst>
              <a:ext uri="{FF2B5EF4-FFF2-40B4-BE49-F238E27FC236}">
                <a16:creationId xmlns:a16="http://schemas.microsoft.com/office/drawing/2014/main" id="{FB19890F-F068-77A2-2D14-541F6EB79E0C}"/>
              </a:ext>
            </a:extLst>
          </p:cNvPr>
          <p:cNvSpPr>
            <a:spLocks noGrp="1"/>
          </p:cNvSpPr>
          <p:nvPr>
            <p:ph type="pic" sz="quarter" idx="13" hasCustomPrompt="1"/>
          </p:nvPr>
        </p:nvSpPr>
        <p:spPr>
          <a:xfrm>
            <a:off x="492328" y="2350182"/>
            <a:ext cx="3263243" cy="4159959"/>
          </a:xfrm>
          <a:prstGeom prst="rect">
            <a:avLst/>
          </a:prstGeom>
        </p:spPr>
        <p:txBody>
          <a:bodyPr anchor="ctr"/>
          <a:lstStyle>
            <a:lvl1pPr marL="0" indent="0" algn="ctr">
              <a:buNone/>
              <a:defRPr sz="1400"/>
            </a:lvl1pPr>
          </a:lstStyle>
          <a:p>
            <a:r>
              <a:rPr lang="en-GB"/>
              <a:t>Insert image here</a:t>
            </a:r>
          </a:p>
        </p:txBody>
      </p:sp>
      <p:pic>
        <p:nvPicPr>
          <p:cNvPr id="2" name="Immagine 1" descr="Immagine che contiene Elementi grafici, Carattere, grafica, logo&#10;&#10;Descrizione generata automaticamente">
            <a:extLst>
              <a:ext uri="{FF2B5EF4-FFF2-40B4-BE49-F238E27FC236}">
                <a16:creationId xmlns:a16="http://schemas.microsoft.com/office/drawing/2014/main" id="{AB988C9C-7718-F128-4B0E-5D2D6D43A936}"/>
              </a:ext>
            </a:extLst>
          </p:cNvPr>
          <p:cNvPicPr>
            <a:picLocks noChangeAspect="1"/>
          </p:cNvPicPr>
          <p:nvPr userDrawn="1"/>
        </p:nvPicPr>
        <p:blipFill>
          <a:blip r:embed="rId2"/>
          <a:stretch>
            <a:fillRect/>
          </a:stretch>
        </p:blipFill>
        <p:spPr>
          <a:xfrm>
            <a:off x="10553700" y="321560"/>
            <a:ext cx="1173730" cy="219675"/>
          </a:xfrm>
          <a:prstGeom prst="rect">
            <a:avLst/>
          </a:prstGeom>
        </p:spPr>
      </p:pic>
    </p:spTree>
    <p:extLst>
      <p:ext uri="{BB962C8B-B14F-4D97-AF65-F5344CB8AC3E}">
        <p14:creationId xmlns:p14="http://schemas.microsoft.com/office/powerpoint/2010/main" val="3545492339"/>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Layout personalizzato">
    <p:bg>
      <p:bgPr>
        <a:solidFill>
          <a:srgbClr val="E1F2F4"/>
        </a:solidFill>
        <a:effectLst/>
      </p:bgPr>
    </p:bg>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83923CF5-5C17-2120-9930-3BED3475D9AC}"/>
              </a:ext>
            </a:extLst>
          </p:cNvPr>
          <p:cNvSpPr>
            <a:spLocks noGrp="1"/>
          </p:cNvSpPr>
          <p:nvPr>
            <p:ph type="sldNum" sz="quarter" idx="12"/>
          </p:nvPr>
        </p:nvSpPr>
        <p:spPr>
          <a:xfrm>
            <a:off x="9009993" y="6177674"/>
            <a:ext cx="2743200" cy="365125"/>
          </a:xfrm>
        </p:spPr>
        <p:txBody>
          <a:bodyPr/>
          <a:lstStyle/>
          <a:p>
            <a:fld id="{8A0C0063-B936-814E-8795-455CC47145C3}" type="slidenum">
              <a:rPr lang="en-GB" smtClean="0"/>
              <a:t>‹#›</a:t>
            </a:fld>
            <a:endParaRPr lang="en-GB"/>
          </a:p>
        </p:txBody>
      </p:sp>
      <p:sp>
        <p:nvSpPr>
          <p:cNvPr id="3" name="Segnaposto testo 3">
            <a:extLst>
              <a:ext uri="{FF2B5EF4-FFF2-40B4-BE49-F238E27FC236}">
                <a16:creationId xmlns:a16="http://schemas.microsoft.com/office/drawing/2014/main" id="{2B916D72-EA4F-406C-01FE-CAA330AC7619}"/>
              </a:ext>
            </a:extLst>
          </p:cNvPr>
          <p:cNvSpPr>
            <a:spLocks noGrp="1"/>
          </p:cNvSpPr>
          <p:nvPr>
            <p:ph type="body" sz="quarter" idx="14" hasCustomPrompt="1"/>
          </p:nvPr>
        </p:nvSpPr>
        <p:spPr>
          <a:xfrm>
            <a:off x="492328" y="893121"/>
            <a:ext cx="10336093" cy="1131614"/>
          </a:xfrm>
          <a:prstGeom prst="rect">
            <a:avLst/>
          </a:prstGeom>
        </p:spPr>
        <p:txBody>
          <a:bodyPr/>
          <a:lstStyle>
            <a:lvl1pPr marL="0" indent="0">
              <a:buNone/>
              <a:defRPr sz="3600">
                <a:latin typeface="+mj-lt"/>
              </a:defRPr>
            </a:lvl1pPr>
            <a:lvl2pPr marL="457200" indent="0">
              <a:buNone/>
              <a:defRPr sz="4400">
                <a:latin typeface="+mj-lt"/>
              </a:defRPr>
            </a:lvl2pPr>
            <a:lvl3pPr marL="914400" indent="0">
              <a:buNone/>
              <a:defRPr sz="4400">
                <a:latin typeface="+mj-lt"/>
              </a:defRPr>
            </a:lvl3pPr>
            <a:lvl4pPr marL="1371600" indent="0">
              <a:buNone/>
              <a:defRPr sz="4400">
                <a:latin typeface="+mj-lt"/>
              </a:defRPr>
            </a:lvl4pPr>
            <a:lvl5pPr marL="1828800" indent="0">
              <a:buNone/>
              <a:defRPr sz="4400">
                <a:latin typeface="+mj-lt"/>
              </a:defRPr>
            </a:lvl5pPr>
          </a:lstStyle>
          <a:p>
            <a:pPr lvl="0"/>
            <a:r>
              <a:rPr lang="it-IT" err="1"/>
              <a:t>Insert</a:t>
            </a:r>
            <a:r>
              <a:rPr lang="it-IT"/>
              <a:t> story </a:t>
            </a:r>
            <a:r>
              <a:rPr lang="it-IT" err="1"/>
              <a:t>title</a:t>
            </a:r>
            <a:r>
              <a:rPr lang="it-IT"/>
              <a:t> </a:t>
            </a:r>
            <a:r>
              <a:rPr lang="it-IT" err="1"/>
              <a:t>here</a:t>
            </a:r>
            <a:r>
              <a:rPr lang="it-IT"/>
              <a:t>.</a:t>
            </a:r>
            <a:br>
              <a:rPr lang="it-IT"/>
            </a:br>
            <a:r>
              <a:rPr lang="it-IT" err="1"/>
              <a:t>You</a:t>
            </a:r>
            <a:r>
              <a:rPr lang="it-IT"/>
              <a:t> can use multiple lines </a:t>
            </a:r>
            <a:r>
              <a:rPr lang="it-IT" err="1"/>
              <a:t>if</a:t>
            </a:r>
            <a:r>
              <a:rPr lang="it-IT"/>
              <a:t> </a:t>
            </a:r>
            <a:r>
              <a:rPr lang="it-IT" err="1"/>
              <a:t>needed</a:t>
            </a:r>
            <a:endParaRPr lang="it-IT"/>
          </a:p>
        </p:txBody>
      </p:sp>
      <p:sp>
        <p:nvSpPr>
          <p:cNvPr id="6" name="Segnaposto testo 5">
            <a:extLst>
              <a:ext uri="{FF2B5EF4-FFF2-40B4-BE49-F238E27FC236}">
                <a16:creationId xmlns:a16="http://schemas.microsoft.com/office/drawing/2014/main" id="{24FDD10E-75A5-3939-560E-9CD94C5229CA}"/>
              </a:ext>
            </a:extLst>
          </p:cNvPr>
          <p:cNvSpPr>
            <a:spLocks noGrp="1"/>
          </p:cNvSpPr>
          <p:nvPr>
            <p:ph type="body" sz="quarter" idx="15" hasCustomPrompt="1"/>
          </p:nvPr>
        </p:nvSpPr>
        <p:spPr>
          <a:xfrm>
            <a:off x="492329" y="2333853"/>
            <a:ext cx="5810500" cy="3843821"/>
          </a:xfrm>
          <a:prstGeom prst="rect">
            <a:avLst/>
          </a:prstGeom>
        </p:spPr>
        <p:txBody>
          <a:bodyPr numCol="1" spcCol="216000"/>
          <a:lstStyle>
            <a:lvl1pPr marL="0" indent="0">
              <a:lnSpc>
                <a:spcPct val="120000"/>
              </a:lnSpc>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it-IT" err="1"/>
              <a:t>Lorem</a:t>
            </a:r>
            <a:r>
              <a:rPr lang="it-IT"/>
              <a:t> </a:t>
            </a:r>
            <a:r>
              <a:rPr lang="it-IT" err="1"/>
              <a:t>ipsum</a:t>
            </a:r>
            <a:r>
              <a:rPr lang="it-IT"/>
              <a:t> </a:t>
            </a:r>
            <a:r>
              <a:rPr lang="it-IT" err="1"/>
              <a:t>dolor</a:t>
            </a:r>
            <a:r>
              <a:rPr lang="it-IT"/>
              <a:t>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r>
              <a:rPr lang="it-IT"/>
              <a:t>. </a:t>
            </a:r>
            <a:r>
              <a:rPr lang="it-IT" err="1"/>
              <a:t>Quisque</a:t>
            </a:r>
            <a:r>
              <a:rPr lang="it-IT"/>
              <a:t> </a:t>
            </a:r>
            <a:r>
              <a:rPr lang="it-IT" err="1"/>
              <a:t>faucibus</a:t>
            </a:r>
            <a:r>
              <a:rPr lang="it-IT"/>
              <a:t> ex </a:t>
            </a:r>
            <a:r>
              <a:rPr lang="it-IT" err="1"/>
              <a:t>sapien</a:t>
            </a:r>
            <a:r>
              <a:rPr lang="it-IT"/>
              <a:t> vitae </a:t>
            </a:r>
            <a:r>
              <a:rPr lang="it-IT" err="1"/>
              <a:t>pellentesque</a:t>
            </a:r>
            <a:r>
              <a:rPr lang="it-IT"/>
              <a:t> </a:t>
            </a:r>
            <a:r>
              <a:rPr lang="it-IT" err="1"/>
              <a:t>sem</a:t>
            </a:r>
            <a:r>
              <a:rPr lang="it-IT"/>
              <a:t> </a:t>
            </a:r>
            <a:r>
              <a:rPr lang="it-IT" err="1"/>
              <a:t>placerat</a:t>
            </a:r>
            <a:r>
              <a:rPr lang="it-IT"/>
              <a:t>. In id cursus mi </a:t>
            </a:r>
            <a:r>
              <a:rPr lang="it-IT" err="1"/>
              <a:t>pretium</a:t>
            </a:r>
            <a:r>
              <a:rPr lang="it-IT"/>
              <a:t> </a:t>
            </a:r>
            <a:r>
              <a:rPr lang="it-IT" err="1"/>
              <a:t>tellus</a:t>
            </a:r>
            <a:r>
              <a:rPr lang="it-IT"/>
              <a:t> </a:t>
            </a:r>
            <a:r>
              <a:rPr lang="it-IT" err="1"/>
              <a:t>duis</a:t>
            </a:r>
            <a:r>
              <a:rPr lang="it-IT"/>
              <a:t> </a:t>
            </a:r>
            <a:r>
              <a:rPr lang="it-IT" err="1"/>
              <a:t>convallis</a:t>
            </a:r>
            <a:r>
              <a:rPr lang="it-IT"/>
              <a:t>. Tempus </a:t>
            </a:r>
            <a:r>
              <a:rPr lang="it-IT" err="1"/>
              <a:t>leo</a:t>
            </a:r>
            <a:r>
              <a:rPr lang="it-IT"/>
              <a:t> </a:t>
            </a:r>
            <a:r>
              <a:rPr lang="it-IT" err="1"/>
              <a:t>eu</a:t>
            </a:r>
            <a:r>
              <a:rPr lang="it-IT"/>
              <a:t> </a:t>
            </a:r>
            <a:r>
              <a:rPr lang="it-IT" err="1"/>
              <a:t>aenean</a:t>
            </a:r>
            <a:r>
              <a:rPr lang="it-IT"/>
              <a:t> sed </a:t>
            </a:r>
            <a:r>
              <a:rPr lang="it-IT" err="1"/>
              <a:t>diam</a:t>
            </a:r>
            <a:r>
              <a:rPr lang="it-IT"/>
              <a:t> urna </a:t>
            </a:r>
            <a:r>
              <a:rPr lang="it-IT" err="1"/>
              <a:t>tempor</a:t>
            </a:r>
            <a:r>
              <a:rPr lang="it-IT"/>
              <a:t>. Pulvinar </a:t>
            </a:r>
            <a:r>
              <a:rPr lang="it-IT" err="1"/>
              <a:t>vivamus</a:t>
            </a:r>
            <a:r>
              <a:rPr lang="it-IT"/>
              <a:t> </a:t>
            </a:r>
            <a:r>
              <a:rPr lang="it-IT" err="1"/>
              <a:t>fringilla</a:t>
            </a:r>
            <a:r>
              <a:rPr lang="it-IT"/>
              <a:t> </a:t>
            </a:r>
            <a:r>
              <a:rPr lang="it-IT" err="1"/>
              <a:t>lacus</a:t>
            </a:r>
            <a:r>
              <a:rPr lang="it-IT"/>
              <a:t> </a:t>
            </a:r>
            <a:r>
              <a:rPr lang="it-IT" err="1"/>
              <a:t>nec</a:t>
            </a:r>
            <a:r>
              <a:rPr lang="it-IT"/>
              <a:t> </a:t>
            </a:r>
            <a:r>
              <a:rPr lang="it-IT" err="1"/>
              <a:t>metus</a:t>
            </a:r>
            <a:r>
              <a:rPr lang="it-IT"/>
              <a:t> </a:t>
            </a:r>
            <a:r>
              <a:rPr lang="it-IT" err="1"/>
              <a:t>bibendum</a:t>
            </a:r>
            <a:r>
              <a:rPr lang="it-IT"/>
              <a:t> </a:t>
            </a:r>
            <a:r>
              <a:rPr lang="it-IT" err="1"/>
              <a:t>egestas</a:t>
            </a:r>
            <a:r>
              <a:rPr lang="it-IT"/>
              <a:t>. </a:t>
            </a:r>
            <a:r>
              <a:rPr lang="it-IT" err="1"/>
              <a:t>Iaculis</a:t>
            </a:r>
            <a:r>
              <a:rPr lang="it-IT"/>
              <a:t> massa </a:t>
            </a:r>
            <a:r>
              <a:rPr lang="it-IT" err="1"/>
              <a:t>nisl</a:t>
            </a:r>
            <a:r>
              <a:rPr lang="it-IT"/>
              <a:t> </a:t>
            </a:r>
            <a:r>
              <a:rPr lang="it-IT" err="1"/>
              <a:t>malesuada</a:t>
            </a:r>
            <a:r>
              <a:rPr lang="it-IT"/>
              <a:t> lacinia </a:t>
            </a:r>
            <a:r>
              <a:rPr lang="it-IT" err="1"/>
              <a:t>integer</a:t>
            </a:r>
            <a:r>
              <a:rPr lang="it-IT"/>
              <a:t> nunc </a:t>
            </a:r>
            <a:r>
              <a:rPr lang="it-IT" err="1"/>
              <a:t>posuere</a:t>
            </a:r>
            <a:r>
              <a:rPr lang="it-IT"/>
              <a:t>. Ut </a:t>
            </a:r>
            <a:r>
              <a:rPr lang="it-IT" err="1"/>
              <a:t>hendrerit</a:t>
            </a:r>
            <a:r>
              <a:rPr lang="it-IT"/>
              <a:t> </a:t>
            </a:r>
            <a:r>
              <a:rPr lang="it-IT" err="1"/>
              <a:t>semper</a:t>
            </a:r>
            <a:r>
              <a:rPr lang="it-IT"/>
              <a:t> vel class </a:t>
            </a:r>
            <a:r>
              <a:rPr lang="it-IT" err="1"/>
              <a:t>aptent</a:t>
            </a:r>
            <a:r>
              <a:rPr lang="it-IT"/>
              <a:t> taciti </a:t>
            </a:r>
            <a:r>
              <a:rPr lang="it-IT" err="1"/>
              <a:t>sociosqu</a:t>
            </a:r>
            <a:r>
              <a:rPr lang="it-IT"/>
              <a:t>. Ad </a:t>
            </a:r>
            <a:r>
              <a:rPr lang="it-IT" err="1"/>
              <a:t>litora</a:t>
            </a:r>
            <a:r>
              <a:rPr lang="it-IT"/>
              <a:t> </a:t>
            </a:r>
            <a:r>
              <a:rPr lang="it-IT" err="1"/>
              <a:t>torquent</a:t>
            </a:r>
            <a:r>
              <a:rPr lang="it-IT"/>
              <a:t> per </a:t>
            </a:r>
            <a:r>
              <a:rPr lang="it-IT" err="1"/>
              <a:t>conubia</a:t>
            </a:r>
            <a:r>
              <a:rPr lang="it-IT"/>
              <a:t> nostra </a:t>
            </a:r>
            <a:r>
              <a:rPr lang="it-IT" err="1"/>
              <a:t>inceptos</a:t>
            </a:r>
            <a:r>
              <a:rPr lang="it-IT"/>
              <a:t> </a:t>
            </a:r>
            <a:r>
              <a:rPr lang="it-IT" err="1"/>
              <a:t>himenaeos</a:t>
            </a:r>
            <a:r>
              <a:rPr lang="it-IT"/>
              <a:t>. </a:t>
            </a:r>
            <a:r>
              <a:rPr lang="it-IT" err="1"/>
              <a:t>Lorem</a:t>
            </a:r>
            <a:r>
              <a:rPr lang="it-IT"/>
              <a:t> </a:t>
            </a:r>
            <a:r>
              <a:rPr lang="it-IT" err="1"/>
              <a:t>ipsum</a:t>
            </a:r>
            <a:r>
              <a:rPr lang="it-IT"/>
              <a:t> </a:t>
            </a:r>
            <a:r>
              <a:rPr lang="it-IT" err="1"/>
              <a:t>dolor</a:t>
            </a:r>
            <a:r>
              <a:rPr lang="it-IT"/>
              <a:t>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r>
              <a:rPr lang="it-IT"/>
              <a:t>. </a:t>
            </a:r>
            <a:r>
              <a:rPr lang="it-IT" err="1"/>
              <a:t>Quisque</a:t>
            </a:r>
            <a:r>
              <a:rPr lang="it-IT"/>
              <a:t> </a:t>
            </a:r>
            <a:r>
              <a:rPr lang="it-IT" err="1"/>
              <a:t>faucibus</a:t>
            </a:r>
            <a:r>
              <a:rPr lang="it-IT"/>
              <a:t> ex </a:t>
            </a:r>
            <a:r>
              <a:rPr lang="it-IT" err="1"/>
              <a:t>sapien</a:t>
            </a:r>
            <a:r>
              <a:rPr lang="it-IT"/>
              <a:t> vitae </a:t>
            </a:r>
            <a:r>
              <a:rPr lang="it-IT" err="1"/>
              <a:t>pellentesque</a:t>
            </a:r>
            <a:r>
              <a:rPr lang="it-IT"/>
              <a:t> </a:t>
            </a:r>
            <a:r>
              <a:rPr lang="it-IT" err="1"/>
              <a:t>sem</a:t>
            </a:r>
            <a:r>
              <a:rPr lang="it-IT"/>
              <a:t> </a:t>
            </a:r>
            <a:r>
              <a:rPr lang="it-IT" err="1"/>
              <a:t>placerat</a:t>
            </a:r>
            <a:r>
              <a:rPr lang="it-IT"/>
              <a:t>. </a:t>
            </a:r>
          </a:p>
        </p:txBody>
      </p:sp>
      <p:sp>
        <p:nvSpPr>
          <p:cNvPr id="8" name="CasellaDiTesto 7">
            <a:extLst>
              <a:ext uri="{FF2B5EF4-FFF2-40B4-BE49-F238E27FC236}">
                <a16:creationId xmlns:a16="http://schemas.microsoft.com/office/drawing/2014/main" id="{2D93A82C-6618-0ED1-AC53-E74AD63EB933}"/>
              </a:ext>
            </a:extLst>
          </p:cNvPr>
          <p:cNvSpPr txBox="1"/>
          <p:nvPr userDrawn="1"/>
        </p:nvSpPr>
        <p:spPr>
          <a:xfrm>
            <a:off x="492328" y="372549"/>
            <a:ext cx="1479395" cy="307777"/>
          </a:xfrm>
          <a:prstGeom prst="rect">
            <a:avLst/>
          </a:prstGeom>
          <a:noFill/>
        </p:spPr>
        <p:txBody>
          <a:bodyPr wrap="square" rtlCol="0">
            <a:spAutoFit/>
          </a:bodyPr>
          <a:lstStyle/>
          <a:p>
            <a:pPr>
              <a:lnSpc>
                <a:spcPts val="1600"/>
              </a:lnSpc>
            </a:pPr>
            <a:r>
              <a:rPr lang="en-GB" sz="1600">
                <a:latin typeface="+mj-lt"/>
              </a:rPr>
              <a:t>STORY</a:t>
            </a:r>
          </a:p>
        </p:txBody>
      </p:sp>
      <p:cxnSp>
        <p:nvCxnSpPr>
          <p:cNvPr id="10" name="Connettore 1 9">
            <a:extLst>
              <a:ext uri="{FF2B5EF4-FFF2-40B4-BE49-F238E27FC236}">
                <a16:creationId xmlns:a16="http://schemas.microsoft.com/office/drawing/2014/main" id="{CFAB2D3F-47DC-55AD-BE93-FD8B42476BB6}"/>
              </a:ext>
            </a:extLst>
          </p:cNvPr>
          <p:cNvCxnSpPr>
            <a:cxnSpLocks/>
          </p:cNvCxnSpPr>
          <p:nvPr userDrawn="1"/>
        </p:nvCxnSpPr>
        <p:spPr>
          <a:xfrm>
            <a:off x="592667" y="680326"/>
            <a:ext cx="111605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Segnaposto testo 5">
            <a:extLst>
              <a:ext uri="{FF2B5EF4-FFF2-40B4-BE49-F238E27FC236}">
                <a16:creationId xmlns:a16="http://schemas.microsoft.com/office/drawing/2014/main" id="{DED8A588-9C22-E912-4DB5-3234D1FD54A8}"/>
              </a:ext>
            </a:extLst>
          </p:cNvPr>
          <p:cNvSpPr>
            <a:spLocks noGrp="1"/>
          </p:cNvSpPr>
          <p:nvPr>
            <p:ph type="body" sz="quarter" idx="16" hasCustomPrompt="1"/>
          </p:nvPr>
        </p:nvSpPr>
        <p:spPr>
          <a:xfrm>
            <a:off x="6615543" y="2333853"/>
            <a:ext cx="5137650" cy="1894115"/>
          </a:xfrm>
          <a:prstGeom prst="rect">
            <a:avLst/>
          </a:prstGeom>
        </p:spPr>
        <p:txBody>
          <a:bodyPr numCol="1" spcCol="216000"/>
          <a:lstStyle>
            <a:lvl1pPr marL="0" indent="0">
              <a:lnSpc>
                <a:spcPct val="120000"/>
              </a:lnSpc>
              <a:buNone/>
              <a:defRPr sz="2100">
                <a:highlight>
                  <a:srgbClr val="C0E1E4"/>
                </a:highlight>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it-IT" err="1"/>
              <a:t>Lorem</a:t>
            </a:r>
            <a:r>
              <a:rPr lang="it-IT"/>
              <a:t> </a:t>
            </a:r>
            <a:r>
              <a:rPr lang="it-IT" err="1"/>
              <a:t>ipsum</a:t>
            </a:r>
            <a:r>
              <a:rPr lang="it-IT"/>
              <a:t> </a:t>
            </a:r>
            <a:r>
              <a:rPr lang="it-IT" err="1"/>
              <a:t>dolor</a:t>
            </a:r>
            <a:r>
              <a:rPr lang="it-IT"/>
              <a:t>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r>
              <a:rPr lang="it-IT"/>
              <a:t>. </a:t>
            </a:r>
            <a:r>
              <a:rPr lang="it-IT" err="1"/>
              <a:t>Quisque</a:t>
            </a:r>
            <a:r>
              <a:rPr lang="it-IT"/>
              <a:t> </a:t>
            </a:r>
            <a:r>
              <a:rPr lang="it-IT" err="1"/>
              <a:t>faucibus</a:t>
            </a:r>
            <a:r>
              <a:rPr lang="it-IT"/>
              <a:t> ex </a:t>
            </a:r>
            <a:r>
              <a:rPr lang="it-IT" err="1"/>
              <a:t>sapien</a:t>
            </a:r>
            <a:r>
              <a:rPr lang="it-IT"/>
              <a:t> vitae </a:t>
            </a:r>
            <a:r>
              <a:rPr lang="it-IT" err="1"/>
              <a:t>pellentesque</a:t>
            </a:r>
            <a:r>
              <a:rPr lang="it-IT"/>
              <a:t> </a:t>
            </a:r>
            <a:r>
              <a:rPr lang="it-IT" err="1"/>
              <a:t>sem</a:t>
            </a:r>
            <a:r>
              <a:rPr lang="it-IT"/>
              <a:t> </a:t>
            </a:r>
            <a:r>
              <a:rPr lang="it-IT" err="1"/>
              <a:t>placerat</a:t>
            </a:r>
            <a:r>
              <a:rPr lang="it-IT"/>
              <a:t>. </a:t>
            </a:r>
          </a:p>
        </p:txBody>
      </p:sp>
      <p:pic>
        <p:nvPicPr>
          <p:cNvPr id="20" name="Immagine 19" descr="Immagine che contiene Elementi grafici, Carattere, grafica, logo&#10;&#10;Descrizione generata automaticamente">
            <a:extLst>
              <a:ext uri="{FF2B5EF4-FFF2-40B4-BE49-F238E27FC236}">
                <a16:creationId xmlns:a16="http://schemas.microsoft.com/office/drawing/2014/main" id="{AA1F7F0C-CE3C-0544-A9F9-3435AA049810}"/>
              </a:ext>
            </a:extLst>
          </p:cNvPr>
          <p:cNvPicPr>
            <a:picLocks noChangeAspect="1"/>
          </p:cNvPicPr>
          <p:nvPr userDrawn="1"/>
        </p:nvPicPr>
        <p:blipFill>
          <a:blip r:embed="rId2"/>
          <a:stretch>
            <a:fillRect/>
          </a:stretch>
        </p:blipFill>
        <p:spPr>
          <a:xfrm>
            <a:off x="10553700" y="321560"/>
            <a:ext cx="1173730" cy="219675"/>
          </a:xfrm>
          <a:prstGeom prst="rect">
            <a:avLst/>
          </a:prstGeom>
        </p:spPr>
      </p:pic>
    </p:spTree>
    <p:extLst>
      <p:ext uri="{BB962C8B-B14F-4D97-AF65-F5344CB8AC3E}">
        <p14:creationId xmlns:p14="http://schemas.microsoft.com/office/powerpoint/2010/main" val="3270229739"/>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sp>
        <p:nvSpPr>
          <p:cNvPr id="11" name="Rettangolo 10">
            <a:extLst>
              <a:ext uri="{FF2B5EF4-FFF2-40B4-BE49-F238E27FC236}">
                <a16:creationId xmlns:a16="http://schemas.microsoft.com/office/drawing/2014/main" id="{2E8B42DD-DC21-8A8D-1367-DC832FD53917}"/>
              </a:ext>
            </a:extLst>
          </p:cNvPr>
          <p:cNvSpPr/>
          <p:nvPr userDrawn="1"/>
        </p:nvSpPr>
        <p:spPr>
          <a:xfrm rot="277594">
            <a:off x="4770634" y="2848060"/>
            <a:ext cx="410966" cy="565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Immagine 14" descr="Immagine che contiene Elementi grafici, Carattere, grafica, logo&#10;&#10;Descrizione generata automaticamente">
            <a:extLst>
              <a:ext uri="{FF2B5EF4-FFF2-40B4-BE49-F238E27FC236}">
                <a16:creationId xmlns:a16="http://schemas.microsoft.com/office/drawing/2014/main" id="{C5A64158-9124-BD30-9960-1C15B31AD83B}"/>
              </a:ext>
            </a:extLst>
          </p:cNvPr>
          <p:cNvPicPr>
            <a:picLocks noChangeAspect="1"/>
          </p:cNvPicPr>
          <p:nvPr userDrawn="1"/>
        </p:nvPicPr>
        <p:blipFill>
          <a:blip r:embed="rId2"/>
          <a:stretch>
            <a:fillRect/>
          </a:stretch>
        </p:blipFill>
        <p:spPr>
          <a:xfrm>
            <a:off x="3704554" y="2981418"/>
            <a:ext cx="4782892" cy="895165"/>
          </a:xfrm>
          <a:prstGeom prst="rect">
            <a:avLst/>
          </a:prstGeom>
        </p:spPr>
      </p:pic>
      <p:sp>
        <p:nvSpPr>
          <p:cNvPr id="16" name="Rettangolo 15">
            <a:extLst>
              <a:ext uri="{FF2B5EF4-FFF2-40B4-BE49-F238E27FC236}">
                <a16:creationId xmlns:a16="http://schemas.microsoft.com/office/drawing/2014/main" id="{D738ED67-B820-015B-040F-8266780F5DBA}"/>
              </a:ext>
            </a:extLst>
          </p:cNvPr>
          <p:cNvSpPr/>
          <p:nvPr userDrawn="1"/>
        </p:nvSpPr>
        <p:spPr>
          <a:xfrm>
            <a:off x="2691323" y="6341165"/>
            <a:ext cx="1151807" cy="5168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v</a:t>
            </a:r>
          </a:p>
        </p:txBody>
      </p:sp>
      <p:pic>
        <p:nvPicPr>
          <p:cNvPr id="3" name="Immagine 2" descr="Immagine che contiene arte, Elementi grafici, stella&#10;&#10;Descrizione generata automaticamente">
            <a:extLst>
              <a:ext uri="{FF2B5EF4-FFF2-40B4-BE49-F238E27FC236}">
                <a16:creationId xmlns:a16="http://schemas.microsoft.com/office/drawing/2014/main" id="{849AF4E9-05DF-8EED-7953-A9C7AE8CB908}"/>
              </a:ext>
            </a:extLst>
          </p:cNvPr>
          <p:cNvPicPr>
            <a:picLocks noChangeAspect="1"/>
          </p:cNvPicPr>
          <p:nvPr userDrawn="1"/>
        </p:nvPicPr>
        <p:blipFill rotWithShape="1">
          <a:blip r:embed="rId3"/>
          <a:srcRect r="1888" b="1882"/>
          <a:stretch/>
        </p:blipFill>
        <p:spPr>
          <a:xfrm>
            <a:off x="-1" y="415"/>
            <a:ext cx="12192001" cy="6857586"/>
          </a:xfrm>
          <a:prstGeom prst="rect">
            <a:avLst/>
          </a:prstGeom>
        </p:spPr>
      </p:pic>
    </p:spTree>
    <p:extLst>
      <p:ext uri="{BB962C8B-B14F-4D97-AF65-F5344CB8AC3E}">
        <p14:creationId xmlns:p14="http://schemas.microsoft.com/office/powerpoint/2010/main" val="17934986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Disposition personnalisée">
    <p:bg>
      <p:bgRef idx="1001">
        <a:schemeClr val="bg1"/>
      </p:bgRef>
    </p:bg>
    <p:spTree>
      <p:nvGrpSpPr>
        <p:cNvPr id="1" name=""/>
        <p:cNvGrpSpPr/>
        <p:nvPr/>
      </p:nvGrpSpPr>
      <p:grpSpPr>
        <a:xfrm>
          <a:off x="0" y="0"/>
          <a:ext cx="0" cy="0"/>
          <a:chOff x="0" y="0"/>
          <a:chExt cx="0" cy="0"/>
        </a:xfrm>
      </p:grpSpPr>
      <p:pic>
        <p:nvPicPr>
          <p:cNvPr id="2" name="Picture 1" descr="A drawing of a person&#10;&#10;Description automatically generated">
            <a:extLst>
              <a:ext uri="{FF2B5EF4-FFF2-40B4-BE49-F238E27FC236}">
                <a16:creationId xmlns:a16="http://schemas.microsoft.com/office/drawing/2014/main" id="{1BD738AC-CDEB-4F80-94A7-E9EDEFC141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62925" y="309891"/>
            <a:ext cx="3081528" cy="457200"/>
          </a:xfrm>
          <a:prstGeom prst="rect">
            <a:avLst/>
          </a:prstGeom>
        </p:spPr>
      </p:pic>
      <p:cxnSp>
        <p:nvCxnSpPr>
          <p:cNvPr id="4" name="Straight Connector 3">
            <a:extLst>
              <a:ext uri="{FF2B5EF4-FFF2-40B4-BE49-F238E27FC236}">
                <a16:creationId xmlns:a16="http://schemas.microsoft.com/office/drawing/2014/main" id="{2855A4E7-AEB4-028B-E294-E7D2A704012B}"/>
              </a:ext>
            </a:extLst>
          </p:cNvPr>
          <p:cNvCxnSpPr/>
          <p:nvPr userDrawn="1"/>
        </p:nvCxnSpPr>
        <p:spPr>
          <a:xfrm>
            <a:off x="310243" y="1012024"/>
            <a:ext cx="11534210" cy="0"/>
          </a:xfrm>
          <a:prstGeom prst="line">
            <a:avLst/>
          </a:prstGeom>
          <a:ln w="25400">
            <a:solidFill>
              <a:schemeClr val="bg2">
                <a:lumMod val="90000"/>
              </a:schemeClr>
            </a:solidFill>
            <a:prstDash val="sysDot"/>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3BB5828A-ADC4-C612-6AA9-C60FF1F5F2BA}"/>
              </a:ext>
            </a:extLst>
          </p:cNvPr>
          <p:cNvSpPr>
            <a:spLocks noGrp="1"/>
          </p:cNvSpPr>
          <p:nvPr>
            <p:ph type="title"/>
          </p:nvPr>
        </p:nvSpPr>
        <p:spPr>
          <a:xfrm>
            <a:off x="347547" y="0"/>
            <a:ext cx="10515600" cy="1325563"/>
          </a:xfrm>
        </p:spPr>
        <p:txBody>
          <a:bodyPr>
            <a:normAutofit/>
          </a:bodyPr>
          <a:lstStyle>
            <a:lvl1pPr>
              <a:defRPr sz="3200" b="0" i="0">
                <a:solidFill>
                  <a:srgbClr val="901838"/>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Content Placeholder 2">
            <a:extLst>
              <a:ext uri="{FF2B5EF4-FFF2-40B4-BE49-F238E27FC236}">
                <a16:creationId xmlns:a16="http://schemas.microsoft.com/office/drawing/2014/main" id="{A72D4343-29FB-215F-4B74-266C9E9B3F10}"/>
              </a:ext>
            </a:extLst>
          </p:cNvPr>
          <p:cNvSpPr>
            <a:spLocks noGrp="1"/>
          </p:cNvSpPr>
          <p:nvPr>
            <p:ph idx="1" hasCustomPrompt="1"/>
          </p:nvPr>
        </p:nvSpPr>
        <p:spPr>
          <a:xfrm>
            <a:off x="838200" y="1825625"/>
            <a:ext cx="10515600" cy="4351338"/>
          </a:xfrm>
        </p:spPr>
        <p:txBody>
          <a:bodyPr/>
          <a:lstStyle>
            <a:lvl1pPr marL="0" indent="0">
              <a:buNone/>
              <a:defRPr b="0" i="0">
                <a:solidFill>
                  <a:srgbClr val="E11985"/>
                </a:solidFill>
                <a:latin typeface="Arial" panose="020B0604020202020204" pitchFamily="34" charset="0"/>
                <a:cs typeface="Arial" panose="020B0604020202020204" pitchFamily="34" charset="0"/>
              </a:defRPr>
            </a:lvl1pPr>
            <a:lvl2pPr marL="685800" indent="-228600">
              <a:buFont typeface="Wingdings" pitchFamily="2" charset="2"/>
              <a:buChar char="§"/>
              <a:defRPr b="0" i="0">
                <a:latin typeface="Arial" panose="020B0604020202020204" pitchFamily="34" charset="0"/>
                <a:cs typeface="Arial" panose="020B0604020202020204" pitchFamily="34" charset="0"/>
              </a:defRPr>
            </a:lvl2pPr>
            <a:lvl3pPr marL="1143000" indent="-228600">
              <a:buFont typeface="Wingdings" pitchFamily="2" charset="2"/>
              <a:buChar char="§"/>
              <a:defRPr b="0" i="0">
                <a:latin typeface="Arial" panose="020B0604020202020204" pitchFamily="34" charset="0"/>
                <a:cs typeface="Arial" panose="020B0604020202020204" pitchFamily="34" charset="0"/>
              </a:defRPr>
            </a:lvl3pPr>
            <a:lvl4pPr marL="1600200" indent="-228600">
              <a:buFont typeface="Wingdings" pitchFamily="2" charset="2"/>
              <a:buChar char="§"/>
              <a:defRPr b="0" i="0">
                <a:latin typeface="Arial" panose="020B0604020202020204" pitchFamily="34" charset="0"/>
                <a:cs typeface="Arial" panose="020B0604020202020204" pitchFamily="34" charset="0"/>
              </a:defRPr>
            </a:lvl4pPr>
            <a:lvl5pPr marL="2057400" indent="-228600">
              <a:buFont typeface="Wingdings" pitchFamily="2" charset="2"/>
              <a:buChar char="§"/>
              <a:defRPr b="0" i="0">
                <a:latin typeface="Arial" panose="020B0604020202020204" pitchFamily="34" charset="0"/>
                <a:cs typeface="Arial" panose="020B0604020202020204" pitchFamily="34" charset="0"/>
              </a:defRPr>
            </a:lvl5pPr>
          </a:lstStyle>
          <a:p>
            <a:pPr lvl="0"/>
            <a:r>
              <a:rPr lang="en-US"/>
              <a:t>Click to edit Master subtitle styles</a:t>
            </a:r>
          </a:p>
          <a:p>
            <a:pPr lvl="0"/>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59305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6CB8C-2862-8C06-EC11-4851CEDB02B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23B1E118-FB89-0DD3-A7D1-3902C08736CB}"/>
              </a:ext>
            </a:extLst>
          </p:cNvPr>
          <p:cNvSpPr>
            <a:spLocks noGrp="1"/>
          </p:cNvSpPr>
          <p:nvPr>
            <p:ph type="dt" sz="half" idx="10"/>
          </p:nvPr>
        </p:nvSpPr>
        <p:spPr/>
        <p:txBody>
          <a:bodyPr/>
          <a:lstStyle/>
          <a:p>
            <a:fld id="{A50319C0-3918-0841-8152-5561E139232D}" type="datetime1">
              <a:rPr lang="it-IT" smtClean="0"/>
              <a:t>27/07/2026</a:t>
            </a:fld>
            <a:endParaRPr lang="en-GB"/>
          </a:p>
        </p:txBody>
      </p:sp>
      <p:sp>
        <p:nvSpPr>
          <p:cNvPr id="4" name="Footer Placeholder 3">
            <a:extLst>
              <a:ext uri="{FF2B5EF4-FFF2-40B4-BE49-F238E27FC236}">
                <a16:creationId xmlns:a16="http://schemas.microsoft.com/office/drawing/2014/main" id="{29726B1F-DBB0-AF8B-B9E9-4CB8E7ED7EA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76FD1F6-B827-A5DC-539F-CAD7DFA67310}"/>
              </a:ext>
            </a:extLst>
          </p:cNvPr>
          <p:cNvSpPr>
            <a:spLocks noGrp="1"/>
          </p:cNvSpPr>
          <p:nvPr>
            <p:ph type="sldNum" sz="quarter" idx="12"/>
          </p:nvPr>
        </p:nvSpPr>
        <p:spPr/>
        <p:txBody>
          <a:bodyPr/>
          <a:lstStyle/>
          <a:p>
            <a:fld id="{8A0C0063-B936-814E-8795-455CC47145C3}" type="slidenum">
              <a:rPr lang="en-GB" smtClean="0"/>
              <a:t>‹#›</a:t>
            </a:fld>
            <a:endParaRPr lang="en-GB"/>
          </a:p>
        </p:txBody>
      </p:sp>
      <p:sp>
        <p:nvSpPr>
          <p:cNvPr id="7" name="Text Placeholder 6">
            <a:extLst>
              <a:ext uri="{FF2B5EF4-FFF2-40B4-BE49-F238E27FC236}">
                <a16:creationId xmlns:a16="http://schemas.microsoft.com/office/drawing/2014/main" id="{06E6170B-37FD-BA9A-D3DE-B1A8A66C6118}"/>
              </a:ext>
            </a:extLst>
          </p:cNvPr>
          <p:cNvSpPr>
            <a:spLocks noGrp="1"/>
          </p:cNvSpPr>
          <p:nvPr>
            <p:ph type="body" sz="quarter" idx="13"/>
          </p:nvPr>
        </p:nvSpPr>
        <p:spPr>
          <a:xfrm>
            <a:off x="838200" y="2066925"/>
            <a:ext cx="10515600" cy="38481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DAD4A351-2EFC-4D6E-B34F-13BE99267B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39302" y="7937"/>
            <a:ext cx="3181350" cy="714375"/>
          </a:xfrm>
          <a:prstGeom prst="rect">
            <a:avLst/>
          </a:prstGeom>
        </p:spPr>
      </p:pic>
    </p:spTree>
    <p:extLst>
      <p:ext uri="{BB962C8B-B14F-4D97-AF65-F5344CB8AC3E}">
        <p14:creationId xmlns:p14="http://schemas.microsoft.com/office/powerpoint/2010/main" val="7563222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878793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859599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952520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109174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41719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personalizzato">
    <p:bg>
      <p:bgRef idx="1001">
        <a:schemeClr val="bg2"/>
      </p:bgRef>
    </p:bg>
    <p:spTree>
      <p:nvGrpSpPr>
        <p:cNvPr id="1" name=""/>
        <p:cNvGrpSpPr/>
        <p:nvPr/>
      </p:nvGrpSpPr>
      <p:grpSpPr>
        <a:xfrm>
          <a:off x="0" y="0"/>
          <a:ext cx="0" cy="0"/>
          <a:chOff x="0" y="0"/>
          <a:chExt cx="0" cy="0"/>
        </a:xfrm>
      </p:grpSpPr>
      <p:sp>
        <p:nvSpPr>
          <p:cNvPr id="12" name="Segnaposto immagine 10">
            <a:extLst>
              <a:ext uri="{FF2B5EF4-FFF2-40B4-BE49-F238E27FC236}">
                <a16:creationId xmlns:a16="http://schemas.microsoft.com/office/drawing/2014/main" id="{49261DDF-1F27-F095-7E7D-A3CC97252270}"/>
              </a:ext>
            </a:extLst>
          </p:cNvPr>
          <p:cNvSpPr>
            <a:spLocks noGrp="1"/>
          </p:cNvSpPr>
          <p:nvPr>
            <p:ph type="pic" sz="quarter" idx="13" hasCustomPrompt="1"/>
          </p:nvPr>
        </p:nvSpPr>
        <p:spPr>
          <a:xfrm>
            <a:off x="5648325" y="0"/>
            <a:ext cx="6543675" cy="6858000"/>
          </a:xfrm>
          <a:prstGeom prst="rect">
            <a:avLst/>
          </a:prstGeom>
        </p:spPr>
        <p:txBody>
          <a:bodyPr anchor="ctr"/>
          <a:lstStyle>
            <a:lvl1pPr marL="0" indent="0" algn="ctr">
              <a:buNone/>
              <a:defRPr sz="1400"/>
            </a:lvl1pPr>
          </a:lstStyle>
          <a:p>
            <a:r>
              <a:rPr lang="en-GB"/>
              <a:t>Insert image here</a:t>
            </a:r>
          </a:p>
        </p:txBody>
      </p:sp>
      <p:sp>
        <p:nvSpPr>
          <p:cNvPr id="2" name="Titolo 1">
            <a:extLst>
              <a:ext uri="{FF2B5EF4-FFF2-40B4-BE49-F238E27FC236}">
                <a16:creationId xmlns:a16="http://schemas.microsoft.com/office/drawing/2014/main" id="{4782E2FD-E730-AAFA-32C6-5B4987A2E98E}"/>
              </a:ext>
            </a:extLst>
          </p:cNvPr>
          <p:cNvSpPr>
            <a:spLocks noGrp="1"/>
          </p:cNvSpPr>
          <p:nvPr>
            <p:ph type="title" hasCustomPrompt="1"/>
          </p:nvPr>
        </p:nvSpPr>
        <p:spPr>
          <a:xfrm>
            <a:off x="492887" y="461260"/>
            <a:ext cx="4692446" cy="403527"/>
          </a:xfrm>
          <a:prstGeom prst="rect">
            <a:avLst/>
          </a:prstGeom>
        </p:spPr>
        <p:txBody>
          <a:bodyPr/>
          <a:lstStyle>
            <a:lvl1pPr>
              <a:defRPr sz="1600">
                <a:latin typeface="+mn-lt"/>
              </a:defRPr>
            </a:lvl1pPr>
          </a:lstStyle>
          <a:p>
            <a:r>
              <a:rPr lang="it-IT" err="1"/>
              <a:t>Chapter</a:t>
            </a:r>
            <a:r>
              <a:rPr lang="it-IT"/>
              <a:t> 00</a:t>
            </a:r>
            <a:endParaRPr lang="en-GB"/>
          </a:p>
        </p:txBody>
      </p:sp>
      <p:sp>
        <p:nvSpPr>
          <p:cNvPr id="5" name="Segnaposto numero diapositiva 4">
            <a:extLst>
              <a:ext uri="{FF2B5EF4-FFF2-40B4-BE49-F238E27FC236}">
                <a16:creationId xmlns:a16="http://schemas.microsoft.com/office/drawing/2014/main" id="{83923CF5-5C17-2120-9930-3BED3475D9AC}"/>
              </a:ext>
            </a:extLst>
          </p:cNvPr>
          <p:cNvSpPr>
            <a:spLocks noGrp="1"/>
          </p:cNvSpPr>
          <p:nvPr>
            <p:ph type="sldNum" sz="quarter" idx="12"/>
          </p:nvPr>
        </p:nvSpPr>
        <p:spPr>
          <a:xfrm>
            <a:off x="8996930" y="6031615"/>
            <a:ext cx="2743200" cy="365125"/>
          </a:xfrm>
        </p:spPr>
        <p:txBody>
          <a:bodyPr/>
          <a:lstStyle>
            <a:lvl1pPr>
              <a:defRPr>
                <a:solidFill>
                  <a:schemeClr val="tx1"/>
                </a:solidFill>
              </a:defRPr>
            </a:lvl1pPr>
          </a:lstStyle>
          <a:p>
            <a:fld id="{8A0C0063-B936-814E-8795-455CC47145C3}" type="slidenum">
              <a:rPr lang="en-GB" smtClean="0"/>
              <a:pPr/>
              <a:t>‹#›</a:t>
            </a:fld>
            <a:endParaRPr lang="en-GB"/>
          </a:p>
        </p:txBody>
      </p:sp>
      <p:sp>
        <p:nvSpPr>
          <p:cNvPr id="4" name="Segnaposto testo 3">
            <a:extLst>
              <a:ext uri="{FF2B5EF4-FFF2-40B4-BE49-F238E27FC236}">
                <a16:creationId xmlns:a16="http://schemas.microsoft.com/office/drawing/2014/main" id="{C4B010E9-1115-B334-5367-E409B8144BB9}"/>
              </a:ext>
            </a:extLst>
          </p:cNvPr>
          <p:cNvSpPr>
            <a:spLocks noGrp="1"/>
          </p:cNvSpPr>
          <p:nvPr>
            <p:ph type="body" sz="quarter" idx="14" hasCustomPrompt="1"/>
          </p:nvPr>
        </p:nvSpPr>
        <p:spPr>
          <a:xfrm>
            <a:off x="492329" y="1330233"/>
            <a:ext cx="4692446" cy="5066507"/>
          </a:xfrm>
          <a:prstGeom prst="rect">
            <a:avLst/>
          </a:prstGeom>
        </p:spPr>
        <p:txBody>
          <a:bodyPr/>
          <a:lstStyle>
            <a:lvl1pPr marL="0" indent="0">
              <a:buNone/>
              <a:defRPr sz="4400">
                <a:latin typeface="+mj-lt"/>
              </a:defRPr>
            </a:lvl1pPr>
            <a:lvl2pPr marL="457200" indent="0">
              <a:buNone/>
              <a:defRPr sz="4400">
                <a:latin typeface="+mj-lt"/>
              </a:defRPr>
            </a:lvl2pPr>
            <a:lvl3pPr marL="914400" indent="0">
              <a:buNone/>
              <a:defRPr sz="4400">
                <a:latin typeface="+mj-lt"/>
              </a:defRPr>
            </a:lvl3pPr>
            <a:lvl4pPr marL="1371600" indent="0">
              <a:buNone/>
              <a:defRPr sz="4400">
                <a:latin typeface="+mj-lt"/>
              </a:defRPr>
            </a:lvl4pPr>
            <a:lvl5pPr marL="1828800" indent="0">
              <a:buNone/>
              <a:defRPr sz="4400">
                <a:latin typeface="+mj-lt"/>
              </a:defRPr>
            </a:lvl5pPr>
          </a:lstStyle>
          <a:p>
            <a:pPr lvl="0"/>
            <a:r>
              <a:rPr lang="it-IT"/>
              <a:t>INSERT CHAPTER TITLE HERE. WRITE IT IN CAPS LOCK</a:t>
            </a:r>
            <a:endParaRPr lang="en-GB"/>
          </a:p>
        </p:txBody>
      </p:sp>
      <p:pic>
        <p:nvPicPr>
          <p:cNvPr id="6" name="Immagine 5" descr="Immagine che contiene Elementi grafici, Carattere, grafica, logo&#10;&#10;Descrizione generata automaticamente">
            <a:extLst>
              <a:ext uri="{FF2B5EF4-FFF2-40B4-BE49-F238E27FC236}">
                <a16:creationId xmlns:a16="http://schemas.microsoft.com/office/drawing/2014/main" id="{64E74A13-AD29-0364-9CB4-4BB08D290266}"/>
              </a:ext>
            </a:extLst>
          </p:cNvPr>
          <p:cNvPicPr>
            <a:picLocks noChangeAspect="1"/>
          </p:cNvPicPr>
          <p:nvPr userDrawn="1"/>
        </p:nvPicPr>
        <p:blipFill>
          <a:blip r:embed="rId2"/>
          <a:stretch>
            <a:fillRect/>
          </a:stretch>
        </p:blipFill>
        <p:spPr>
          <a:xfrm>
            <a:off x="10553700" y="321560"/>
            <a:ext cx="1173730" cy="219675"/>
          </a:xfrm>
          <a:prstGeom prst="rect">
            <a:avLst/>
          </a:prstGeom>
        </p:spPr>
      </p:pic>
    </p:spTree>
    <p:extLst>
      <p:ext uri="{BB962C8B-B14F-4D97-AF65-F5344CB8AC3E}">
        <p14:creationId xmlns:p14="http://schemas.microsoft.com/office/powerpoint/2010/main" val="3941708205"/>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422193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22670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544907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599975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812608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19923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Layout personalizzato">
    <p:bg>
      <p:bgRef idx="1001">
        <a:schemeClr val="bg2"/>
      </p:bgRef>
    </p:bg>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83923CF5-5C17-2120-9930-3BED3475D9AC}"/>
              </a:ext>
            </a:extLst>
          </p:cNvPr>
          <p:cNvSpPr>
            <a:spLocks noGrp="1"/>
          </p:cNvSpPr>
          <p:nvPr>
            <p:ph type="sldNum" sz="quarter" idx="12"/>
          </p:nvPr>
        </p:nvSpPr>
        <p:spPr>
          <a:xfrm>
            <a:off x="7092416" y="6358244"/>
            <a:ext cx="2743200" cy="365125"/>
          </a:xfrm>
        </p:spPr>
        <p:txBody>
          <a:bodyPr/>
          <a:lstStyle/>
          <a:p>
            <a:fld id="{8A0C0063-B936-814E-8795-455CC47145C3}" type="slidenum">
              <a:rPr lang="en-GB" smtClean="0"/>
              <a:t>‹#›</a:t>
            </a:fld>
            <a:endParaRPr lang="en-GB"/>
          </a:p>
        </p:txBody>
      </p:sp>
      <p:sp>
        <p:nvSpPr>
          <p:cNvPr id="3" name="Segnaposto testo 3">
            <a:extLst>
              <a:ext uri="{FF2B5EF4-FFF2-40B4-BE49-F238E27FC236}">
                <a16:creationId xmlns:a16="http://schemas.microsoft.com/office/drawing/2014/main" id="{2B916D72-EA4F-406C-01FE-CAA330AC7619}"/>
              </a:ext>
            </a:extLst>
          </p:cNvPr>
          <p:cNvSpPr>
            <a:spLocks noGrp="1"/>
          </p:cNvSpPr>
          <p:nvPr>
            <p:ph type="body" sz="quarter" idx="14" hasCustomPrompt="1"/>
          </p:nvPr>
        </p:nvSpPr>
        <p:spPr>
          <a:xfrm>
            <a:off x="492328" y="498572"/>
            <a:ext cx="9748951" cy="1121222"/>
          </a:xfrm>
          <a:prstGeom prst="rect">
            <a:avLst/>
          </a:prstGeom>
        </p:spPr>
        <p:txBody>
          <a:bodyPr/>
          <a:lstStyle>
            <a:lvl1pPr marL="0" indent="0">
              <a:buNone/>
              <a:defRPr sz="3600">
                <a:latin typeface="+mj-lt"/>
              </a:defRPr>
            </a:lvl1pPr>
            <a:lvl2pPr marL="457200" indent="0">
              <a:buNone/>
              <a:defRPr sz="4400">
                <a:latin typeface="+mj-lt"/>
              </a:defRPr>
            </a:lvl2pPr>
            <a:lvl3pPr marL="914400" indent="0">
              <a:buNone/>
              <a:defRPr sz="4400">
                <a:latin typeface="+mj-lt"/>
              </a:defRPr>
            </a:lvl3pPr>
            <a:lvl4pPr marL="1371600" indent="0">
              <a:buNone/>
              <a:defRPr sz="4400">
                <a:latin typeface="+mj-lt"/>
              </a:defRPr>
            </a:lvl4pPr>
            <a:lvl5pPr marL="1828800" indent="0">
              <a:buNone/>
              <a:defRPr sz="4400">
                <a:latin typeface="+mj-lt"/>
              </a:defRPr>
            </a:lvl5pPr>
          </a:lstStyle>
          <a:p>
            <a:pPr lvl="0"/>
            <a:r>
              <a:rPr lang="it-IT" err="1"/>
              <a:t>Insert</a:t>
            </a:r>
            <a:r>
              <a:rPr lang="it-IT"/>
              <a:t> </a:t>
            </a:r>
            <a:r>
              <a:rPr lang="it-IT" err="1"/>
              <a:t>title</a:t>
            </a:r>
            <a:r>
              <a:rPr lang="it-IT"/>
              <a:t> </a:t>
            </a:r>
            <a:r>
              <a:rPr lang="it-IT" err="1"/>
              <a:t>here</a:t>
            </a:r>
            <a:r>
              <a:rPr lang="it-IT"/>
              <a:t>.</a:t>
            </a:r>
            <a:br>
              <a:rPr lang="it-IT"/>
            </a:br>
            <a:r>
              <a:rPr lang="it-IT" err="1"/>
              <a:t>You</a:t>
            </a:r>
            <a:r>
              <a:rPr lang="it-IT"/>
              <a:t> can use multiple lines </a:t>
            </a:r>
            <a:r>
              <a:rPr lang="it-IT" err="1"/>
              <a:t>if</a:t>
            </a:r>
            <a:r>
              <a:rPr lang="it-IT"/>
              <a:t> </a:t>
            </a:r>
            <a:r>
              <a:rPr lang="it-IT" err="1"/>
              <a:t>needed</a:t>
            </a:r>
            <a:endParaRPr lang="it-IT"/>
          </a:p>
        </p:txBody>
      </p:sp>
      <p:sp>
        <p:nvSpPr>
          <p:cNvPr id="6" name="Segnaposto testo 5">
            <a:extLst>
              <a:ext uri="{FF2B5EF4-FFF2-40B4-BE49-F238E27FC236}">
                <a16:creationId xmlns:a16="http://schemas.microsoft.com/office/drawing/2014/main" id="{24FDD10E-75A5-3939-560E-9CD94C5229CA}"/>
              </a:ext>
            </a:extLst>
          </p:cNvPr>
          <p:cNvSpPr>
            <a:spLocks noGrp="1"/>
          </p:cNvSpPr>
          <p:nvPr>
            <p:ph type="body" sz="quarter" idx="15" hasCustomPrompt="1"/>
          </p:nvPr>
        </p:nvSpPr>
        <p:spPr>
          <a:xfrm>
            <a:off x="492328" y="2085474"/>
            <a:ext cx="5251450" cy="3869866"/>
          </a:xfrm>
          <a:prstGeom prst="rect">
            <a:avLst/>
          </a:prstGeom>
        </p:spPr>
        <p:txBody>
          <a:bodyPr/>
          <a:lstStyle>
            <a:lvl1pPr marL="0" indent="0">
              <a:lnSpc>
                <a:spcPct val="120000"/>
              </a:lnSpc>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it-IT" err="1"/>
              <a:t>Lorem</a:t>
            </a:r>
            <a:r>
              <a:rPr lang="it-IT"/>
              <a:t> </a:t>
            </a:r>
            <a:r>
              <a:rPr lang="it-IT" err="1"/>
              <a:t>ipsum</a:t>
            </a:r>
            <a:r>
              <a:rPr lang="it-IT"/>
              <a:t> </a:t>
            </a:r>
            <a:r>
              <a:rPr lang="it-IT" err="1"/>
              <a:t>dolor</a:t>
            </a:r>
            <a:r>
              <a:rPr lang="it-IT"/>
              <a:t>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r>
              <a:rPr lang="it-IT"/>
              <a:t>. </a:t>
            </a:r>
            <a:r>
              <a:rPr lang="it-IT" err="1"/>
              <a:t>Quisque</a:t>
            </a:r>
            <a:r>
              <a:rPr lang="it-IT"/>
              <a:t> </a:t>
            </a:r>
            <a:r>
              <a:rPr lang="it-IT" err="1"/>
              <a:t>faucibus</a:t>
            </a:r>
            <a:r>
              <a:rPr lang="it-IT"/>
              <a:t> ex </a:t>
            </a:r>
            <a:r>
              <a:rPr lang="it-IT" err="1"/>
              <a:t>sapien</a:t>
            </a:r>
            <a:r>
              <a:rPr lang="it-IT"/>
              <a:t> vitae </a:t>
            </a:r>
            <a:r>
              <a:rPr lang="it-IT" err="1"/>
              <a:t>pellentesque</a:t>
            </a:r>
            <a:r>
              <a:rPr lang="it-IT"/>
              <a:t> </a:t>
            </a:r>
            <a:r>
              <a:rPr lang="it-IT" err="1"/>
              <a:t>sem</a:t>
            </a:r>
            <a:r>
              <a:rPr lang="it-IT"/>
              <a:t> </a:t>
            </a:r>
            <a:r>
              <a:rPr lang="it-IT" err="1"/>
              <a:t>placerat</a:t>
            </a:r>
            <a:r>
              <a:rPr lang="it-IT"/>
              <a:t>. In id cursus mi </a:t>
            </a:r>
            <a:r>
              <a:rPr lang="it-IT" err="1"/>
              <a:t>pretium</a:t>
            </a:r>
            <a:r>
              <a:rPr lang="it-IT"/>
              <a:t> </a:t>
            </a:r>
            <a:r>
              <a:rPr lang="it-IT" err="1"/>
              <a:t>tellus</a:t>
            </a:r>
            <a:r>
              <a:rPr lang="it-IT"/>
              <a:t> </a:t>
            </a:r>
            <a:r>
              <a:rPr lang="it-IT" err="1"/>
              <a:t>duis</a:t>
            </a:r>
            <a:r>
              <a:rPr lang="it-IT"/>
              <a:t> </a:t>
            </a:r>
            <a:r>
              <a:rPr lang="it-IT" err="1"/>
              <a:t>convallis</a:t>
            </a:r>
            <a:r>
              <a:rPr lang="it-IT"/>
              <a:t>. Tempus </a:t>
            </a:r>
            <a:r>
              <a:rPr lang="it-IT" err="1"/>
              <a:t>leo</a:t>
            </a:r>
            <a:r>
              <a:rPr lang="it-IT"/>
              <a:t> </a:t>
            </a:r>
            <a:r>
              <a:rPr lang="it-IT" err="1"/>
              <a:t>eu</a:t>
            </a:r>
            <a:r>
              <a:rPr lang="it-IT"/>
              <a:t> </a:t>
            </a:r>
            <a:r>
              <a:rPr lang="it-IT" err="1"/>
              <a:t>aenean</a:t>
            </a:r>
            <a:r>
              <a:rPr lang="it-IT"/>
              <a:t> sed </a:t>
            </a:r>
            <a:r>
              <a:rPr lang="it-IT" err="1"/>
              <a:t>diam</a:t>
            </a:r>
            <a:r>
              <a:rPr lang="it-IT"/>
              <a:t> urna </a:t>
            </a:r>
            <a:r>
              <a:rPr lang="it-IT" err="1"/>
              <a:t>tempor</a:t>
            </a:r>
            <a:r>
              <a:rPr lang="it-IT"/>
              <a:t>. Pulvinar </a:t>
            </a:r>
            <a:r>
              <a:rPr lang="it-IT" err="1"/>
              <a:t>vivamus</a:t>
            </a:r>
            <a:r>
              <a:rPr lang="it-IT"/>
              <a:t> </a:t>
            </a:r>
            <a:r>
              <a:rPr lang="it-IT" err="1"/>
              <a:t>fringilla</a:t>
            </a:r>
            <a:r>
              <a:rPr lang="it-IT"/>
              <a:t> </a:t>
            </a:r>
            <a:r>
              <a:rPr lang="it-IT" err="1"/>
              <a:t>lacus</a:t>
            </a:r>
            <a:r>
              <a:rPr lang="it-IT"/>
              <a:t> </a:t>
            </a:r>
            <a:r>
              <a:rPr lang="it-IT" err="1"/>
              <a:t>nec</a:t>
            </a:r>
            <a:r>
              <a:rPr lang="it-IT"/>
              <a:t> </a:t>
            </a:r>
            <a:r>
              <a:rPr lang="it-IT" err="1"/>
              <a:t>metus</a:t>
            </a:r>
            <a:r>
              <a:rPr lang="it-IT"/>
              <a:t> </a:t>
            </a:r>
            <a:r>
              <a:rPr lang="it-IT" err="1"/>
              <a:t>bibendum</a:t>
            </a:r>
            <a:r>
              <a:rPr lang="it-IT"/>
              <a:t> </a:t>
            </a:r>
            <a:r>
              <a:rPr lang="it-IT" err="1"/>
              <a:t>egestas</a:t>
            </a:r>
            <a:r>
              <a:rPr lang="it-IT"/>
              <a:t>. </a:t>
            </a:r>
            <a:r>
              <a:rPr lang="it-IT" err="1"/>
              <a:t>Iaculis</a:t>
            </a:r>
            <a:r>
              <a:rPr lang="it-IT"/>
              <a:t> massa </a:t>
            </a:r>
            <a:r>
              <a:rPr lang="it-IT" err="1"/>
              <a:t>nisl</a:t>
            </a:r>
            <a:r>
              <a:rPr lang="it-IT"/>
              <a:t> </a:t>
            </a:r>
            <a:r>
              <a:rPr lang="it-IT" err="1"/>
              <a:t>malesuada</a:t>
            </a:r>
            <a:r>
              <a:rPr lang="it-IT"/>
              <a:t> lacinia </a:t>
            </a:r>
            <a:r>
              <a:rPr lang="it-IT" err="1"/>
              <a:t>integer</a:t>
            </a:r>
            <a:r>
              <a:rPr lang="it-IT"/>
              <a:t> nunc </a:t>
            </a:r>
            <a:r>
              <a:rPr lang="it-IT" err="1"/>
              <a:t>posuere</a:t>
            </a:r>
            <a:r>
              <a:rPr lang="it-IT"/>
              <a:t>. Ut </a:t>
            </a:r>
            <a:r>
              <a:rPr lang="it-IT" err="1"/>
              <a:t>hendrerit</a:t>
            </a:r>
            <a:r>
              <a:rPr lang="it-IT"/>
              <a:t> </a:t>
            </a:r>
            <a:r>
              <a:rPr lang="it-IT" err="1"/>
              <a:t>semper</a:t>
            </a:r>
            <a:r>
              <a:rPr lang="it-IT"/>
              <a:t> vel class </a:t>
            </a:r>
            <a:r>
              <a:rPr lang="it-IT" err="1"/>
              <a:t>aptent</a:t>
            </a:r>
            <a:r>
              <a:rPr lang="it-IT"/>
              <a:t> taciti </a:t>
            </a:r>
            <a:r>
              <a:rPr lang="it-IT" err="1"/>
              <a:t>sociosqu</a:t>
            </a:r>
            <a:r>
              <a:rPr lang="it-IT"/>
              <a:t>. Ad </a:t>
            </a:r>
            <a:r>
              <a:rPr lang="it-IT" err="1"/>
              <a:t>litora</a:t>
            </a:r>
            <a:r>
              <a:rPr lang="it-IT"/>
              <a:t> </a:t>
            </a:r>
            <a:r>
              <a:rPr lang="it-IT" err="1"/>
              <a:t>torquent</a:t>
            </a:r>
            <a:r>
              <a:rPr lang="it-IT"/>
              <a:t> per </a:t>
            </a:r>
            <a:r>
              <a:rPr lang="it-IT" err="1"/>
              <a:t>conubia</a:t>
            </a:r>
            <a:r>
              <a:rPr lang="it-IT"/>
              <a:t> nostra </a:t>
            </a:r>
            <a:r>
              <a:rPr lang="it-IT" err="1"/>
              <a:t>inceptos</a:t>
            </a:r>
            <a:r>
              <a:rPr lang="it-IT"/>
              <a:t> </a:t>
            </a:r>
            <a:r>
              <a:rPr lang="it-IT" err="1"/>
              <a:t>himenaeos</a:t>
            </a:r>
            <a:r>
              <a:rPr lang="it-IT"/>
              <a:t>.</a:t>
            </a:r>
          </a:p>
        </p:txBody>
      </p:sp>
      <p:pic>
        <p:nvPicPr>
          <p:cNvPr id="2" name="Immagine 1" descr="Immagine che contiene Elementi grafici, Carattere, grafica, logo&#10;&#10;Descrizione generata automaticamente">
            <a:extLst>
              <a:ext uri="{FF2B5EF4-FFF2-40B4-BE49-F238E27FC236}">
                <a16:creationId xmlns:a16="http://schemas.microsoft.com/office/drawing/2014/main" id="{0F549D45-5D69-6FF1-0804-BB5A9DE3B84F}"/>
              </a:ext>
            </a:extLst>
          </p:cNvPr>
          <p:cNvPicPr>
            <a:picLocks noChangeAspect="1"/>
          </p:cNvPicPr>
          <p:nvPr userDrawn="1"/>
        </p:nvPicPr>
        <p:blipFill>
          <a:blip r:embed="rId2"/>
          <a:stretch>
            <a:fillRect/>
          </a:stretch>
        </p:blipFill>
        <p:spPr>
          <a:xfrm>
            <a:off x="10535945" y="6430968"/>
            <a:ext cx="1173730" cy="219675"/>
          </a:xfrm>
          <a:prstGeom prst="rect">
            <a:avLst/>
          </a:prstGeom>
        </p:spPr>
      </p:pic>
    </p:spTree>
    <p:extLst>
      <p:ext uri="{BB962C8B-B14F-4D97-AF65-F5344CB8AC3E}">
        <p14:creationId xmlns:p14="http://schemas.microsoft.com/office/powerpoint/2010/main" val="360585923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Layout personalizzato">
    <p:bg>
      <p:bgRef idx="1001">
        <a:schemeClr val="bg2"/>
      </p:bgRef>
    </p:bg>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83923CF5-5C17-2120-9930-3BED3475D9AC}"/>
              </a:ext>
            </a:extLst>
          </p:cNvPr>
          <p:cNvSpPr>
            <a:spLocks noGrp="1"/>
          </p:cNvSpPr>
          <p:nvPr>
            <p:ph type="sldNum" sz="quarter" idx="12"/>
          </p:nvPr>
        </p:nvSpPr>
        <p:spPr>
          <a:xfrm>
            <a:off x="9009993" y="6177674"/>
            <a:ext cx="2743200" cy="365125"/>
          </a:xfrm>
        </p:spPr>
        <p:txBody>
          <a:bodyPr/>
          <a:lstStyle/>
          <a:p>
            <a:fld id="{8A0C0063-B936-814E-8795-455CC47145C3}" type="slidenum">
              <a:rPr lang="en-GB" smtClean="0"/>
              <a:t>‹#›</a:t>
            </a:fld>
            <a:endParaRPr lang="en-GB"/>
          </a:p>
        </p:txBody>
      </p:sp>
      <p:sp>
        <p:nvSpPr>
          <p:cNvPr id="3" name="Segnaposto testo 3">
            <a:extLst>
              <a:ext uri="{FF2B5EF4-FFF2-40B4-BE49-F238E27FC236}">
                <a16:creationId xmlns:a16="http://schemas.microsoft.com/office/drawing/2014/main" id="{2B916D72-EA4F-406C-01FE-CAA330AC7619}"/>
              </a:ext>
            </a:extLst>
          </p:cNvPr>
          <p:cNvSpPr>
            <a:spLocks noGrp="1"/>
          </p:cNvSpPr>
          <p:nvPr>
            <p:ph type="body" sz="quarter" idx="14" hasCustomPrompt="1"/>
          </p:nvPr>
        </p:nvSpPr>
        <p:spPr>
          <a:xfrm>
            <a:off x="492328" y="498572"/>
            <a:ext cx="9748951" cy="1121222"/>
          </a:xfrm>
          <a:prstGeom prst="rect">
            <a:avLst/>
          </a:prstGeom>
        </p:spPr>
        <p:txBody>
          <a:bodyPr/>
          <a:lstStyle>
            <a:lvl1pPr marL="0" indent="0">
              <a:buNone/>
              <a:defRPr sz="3600">
                <a:latin typeface="+mj-lt"/>
              </a:defRPr>
            </a:lvl1pPr>
            <a:lvl2pPr marL="457200" indent="0">
              <a:buNone/>
              <a:defRPr sz="4400">
                <a:latin typeface="+mj-lt"/>
              </a:defRPr>
            </a:lvl2pPr>
            <a:lvl3pPr marL="914400" indent="0">
              <a:buNone/>
              <a:defRPr sz="4400">
                <a:latin typeface="+mj-lt"/>
              </a:defRPr>
            </a:lvl3pPr>
            <a:lvl4pPr marL="1371600" indent="0">
              <a:buNone/>
              <a:defRPr sz="4400">
                <a:latin typeface="+mj-lt"/>
              </a:defRPr>
            </a:lvl4pPr>
            <a:lvl5pPr marL="1828800" indent="0">
              <a:buNone/>
              <a:defRPr sz="4400">
                <a:latin typeface="+mj-lt"/>
              </a:defRPr>
            </a:lvl5pPr>
          </a:lstStyle>
          <a:p>
            <a:pPr lvl="0"/>
            <a:r>
              <a:rPr lang="it-IT" err="1"/>
              <a:t>Insert</a:t>
            </a:r>
            <a:r>
              <a:rPr lang="it-IT"/>
              <a:t> </a:t>
            </a:r>
            <a:r>
              <a:rPr lang="it-IT" err="1"/>
              <a:t>title</a:t>
            </a:r>
            <a:r>
              <a:rPr lang="it-IT"/>
              <a:t> </a:t>
            </a:r>
            <a:r>
              <a:rPr lang="it-IT" err="1"/>
              <a:t>here</a:t>
            </a:r>
            <a:r>
              <a:rPr lang="it-IT"/>
              <a:t>.</a:t>
            </a:r>
            <a:br>
              <a:rPr lang="it-IT"/>
            </a:br>
            <a:r>
              <a:rPr lang="it-IT" err="1"/>
              <a:t>You</a:t>
            </a:r>
            <a:r>
              <a:rPr lang="it-IT"/>
              <a:t> can use multiple lines </a:t>
            </a:r>
            <a:r>
              <a:rPr lang="it-IT" err="1"/>
              <a:t>if</a:t>
            </a:r>
            <a:r>
              <a:rPr lang="it-IT"/>
              <a:t> </a:t>
            </a:r>
            <a:r>
              <a:rPr lang="it-IT" err="1"/>
              <a:t>needed</a:t>
            </a:r>
            <a:endParaRPr lang="it-IT"/>
          </a:p>
        </p:txBody>
      </p:sp>
      <p:sp>
        <p:nvSpPr>
          <p:cNvPr id="6" name="Segnaposto testo 5">
            <a:extLst>
              <a:ext uri="{FF2B5EF4-FFF2-40B4-BE49-F238E27FC236}">
                <a16:creationId xmlns:a16="http://schemas.microsoft.com/office/drawing/2014/main" id="{24FDD10E-75A5-3939-560E-9CD94C5229CA}"/>
              </a:ext>
            </a:extLst>
          </p:cNvPr>
          <p:cNvSpPr>
            <a:spLocks noGrp="1"/>
          </p:cNvSpPr>
          <p:nvPr>
            <p:ph type="body" sz="quarter" idx="15" hasCustomPrompt="1"/>
          </p:nvPr>
        </p:nvSpPr>
        <p:spPr>
          <a:xfrm>
            <a:off x="492328" y="2085474"/>
            <a:ext cx="5251450" cy="3869866"/>
          </a:xfrm>
          <a:prstGeom prst="rect">
            <a:avLst/>
          </a:prstGeom>
        </p:spPr>
        <p:txBody>
          <a:bodyPr/>
          <a:lstStyle>
            <a:lvl1pPr marL="0" indent="0">
              <a:lnSpc>
                <a:spcPct val="120000"/>
              </a:lnSpc>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it-IT" err="1"/>
              <a:t>Lorem</a:t>
            </a:r>
            <a:r>
              <a:rPr lang="it-IT"/>
              <a:t> </a:t>
            </a:r>
            <a:r>
              <a:rPr lang="it-IT" err="1"/>
              <a:t>ipsum</a:t>
            </a:r>
            <a:r>
              <a:rPr lang="it-IT"/>
              <a:t> </a:t>
            </a:r>
            <a:r>
              <a:rPr lang="it-IT" err="1"/>
              <a:t>dolor</a:t>
            </a:r>
            <a:r>
              <a:rPr lang="it-IT"/>
              <a:t>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r>
              <a:rPr lang="it-IT"/>
              <a:t>. </a:t>
            </a:r>
            <a:r>
              <a:rPr lang="it-IT" err="1"/>
              <a:t>Quisque</a:t>
            </a:r>
            <a:r>
              <a:rPr lang="it-IT"/>
              <a:t> </a:t>
            </a:r>
            <a:r>
              <a:rPr lang="it-IT" err="1"/>
              <a:t>faucibus</a:t>
            </a:r>
            <a:r>
              <a:rPr lang="it-IT"/>
              <a:t> ex </a:t>
            </a:r>
            <a:r>
              <a:rPr lang="it-IT" err="1"/>
              <a:t>sapien</a:t>
            </a:r>
            <a:r>
              <a:rPr lang="it-IT"/>
              <a:t> vitae </a:t>
            </a:r>
            <a:r>
              <a:rPr lang="it-IT" err="1"/>
              <a:t>pellentesque</a:t>
            </a:r>
            <a:r>
              <a:rPr lang="it-IT"/>
              <a:t> </a:t>
            </a:r>
            <a:r>
              <a:rPr lang="it-IT" err="1"/>
              <a:t>sem</a:t>
            </a:r>
            <a:r>
              <a:rPr lang="it-IT"/>
              <a:t> </a:t>
            </a:r>
            <a:r>
              <a:rPr lang="it-IT" err="1"/>
              <a:t>placerat</a:t>
            </a:r>
            <a:r>
              <a:rPr lang="it-IT"/>
              <a:t>. In id cursus mi </a:t>
            </a:r>
            <a:r>
              <a:rPr lang="it-IT" err="1"/>
              <a:t>pretium</a:t>
            </a:r>
            <a:r>
              <a:rPr lang="it-IT"/>
              <a:t> </a:t>
            </a:r>
            <a:r>
              <a:rPr lang="it-IT" err="1"/>
              <a:t>tellus</a:t>
            </a:r>
            <a:r>
              <a:rPr lang="it-IT"/>
              <a:t> </a:t>
            </a:r>
            <a:r>
              <a:rPr lang="it-IT" err="1"/>
              <a:t>duis</a:t>
            </a:r>
            <a:r>
              <a:rPr lang="it-IT"/>
              <a:t> </a:t>
            </a:r>
            <a:r>
              <a:rPr lang="it-IT" err="1"/>
              <a:t>convallis</a:t>
            </a:r>
            <a:r>
              <a:rPr lang="it-IT"/>
              <a:t>. Tempus </a:t>
            </a:r>
            <a:r>
              <a:rPr lang="it-IT" err="1"/>
              <a:t>leo</a:t>
            </a:r>
            <a:r>
              <a:rPr lang="it-IT"/>
              <a:t> </a:t>
            </a:r>
            <a:r>
              <a:rPr lang="it-IT" err="1"/>
              <a:t>eu</a:t>
            </a:r>
            <a:r>
              <a:rPr lang="it-IT"/>
              <a:t> </a:t>
            </a:r>
            <a:r>
              <a:rPr lang="it-IT" err="1"/>
              <a:t>aenean</a:t>
            </a:r>
            <a:r>
              <a:rPr lang="it-IT"/>
              <a:t> sed </a:t>
            </a:r>
            <a:r>
              <a:rPr lang="it-IT" err="1"/>
              <a:t>diam</a:t>
            </a:r>
            <a:r>
              <a:rPr lang="it-IT"/>
              <a:t> urna </a:t>
            </a:r>
            <a:r>
              <a:rPr lang="it-IT" err="1"/>
              <a:t>tempor</a:t>
            </a:r>
            <a:r>
              <a:rPr lang="it-IT"/>
              <a:t>. Pulvinar </a:t>
            </a:r>
            <a:r>
              <a:rPr lang="it-IT" err="1"/>
              <a:t>vivamus</a:t>
            </a:r>
            <a:r>
              <a:rPr lang="it-IT"/>
              <a:t> </a:t>
            </a:r>
            <a:r>
              <a:rPr lang="it-IT" err="1"/>
              <a:t>fringilla</a:t>
            </a:r>
            <a:r>
              <a:rPr lang="it-IT"/>
              <a:t> </a:t>
            </a:r>
            <a:r>
              <a:rPr lang="it-IT" err="1"/>
              <a:t>lacus</a:t>
            </a:r>
            <a:r>
              <a:rPr lang="it-IT"/>
              <a:t> </a:t>
            </a:r>
            <a:r>
              <a:rPr lang="it-IT" err="1"/>
              <a:t>nec</a:t>
            </a:r>
            <a:r>
              <a:rPr lang="it-IT"/>
              <a:t> </a:t>
            </a:r>
            <a:r>
              <a:rPr lang="it-IT" err="1"/>
              <a:t>metus</a:t>
            </a:r>
            <a:r>
              <a:rPr lang="it-IT"/>
              <a:t> </a:t>
            </a:r>
            <a:r>
              <a:rPr lang="it-IT" err="1"/>
              <a:t>bibendum</a:t>
            </a:r>
            <a:r>
              <a:rPr lang="it-IT"/>
              <a:t> </a:t>
            </a:r>
            <a:r>
              <a:rPr lang="it-IT" err="1"/>
              <a:t>egestas</a:t>
            </a:r>
            <a:r>
              <a:rPr lang="it-IT"/>
              <a:t>. </a:t>
            </a:r>
            <a:r>
              <a:rPr lang="it-IT" err="1"/>
              <a:t>Iaculis</a:t>
            </a:r>
            <a:r>
              <a:rPr lang="it-IT"/>
              <a:t> massa </a:t>
            </a:r>
            <a:r>
              <a:rPr lang="it-IT" err="1"/>
              <a:t>nisl</a:t>
            </a:r>
            <a:r>
              <a:rPr lang="it-IT"/>
              <a:t> </a:t>
            </a:r>
            <a:r>
              <a:rPr lang="it-IT" err="1"/>
              <a:t>malesuada</a:t>
            </a:r>
            <a:r>
              <a:rPr lang="it-IT"/>
              <a:t> lacinia </a:t>
            </a:r>
            <a:r>
              <a:rPr lang="it-IT" err="1"/>
              <a:t>integer</a:t>
            </a:r>
            <a:r>
              <a:rPr lang="it-IT"/>
              <a:t> nunc </a:t>
            </a:r>
            <a:r>
              <a:rPr lang="it-IT" err="1"/>
              <a:t>posuere</a:t>
            </a:r>
            <a:r>
              <a:rPr lang="it-IT"/>
              <a:t>. Ut </a:t>
            </a:r>
            <a:r>
              <a:rPr lang="it-IT" err="1"/>
              <a:t>hendrerit</a:t>
            </a:r>
            <a:r>
              <a:rPr lang="it-IT"/>
              <a:t> </a:t>
            </a:r>
            <a:r>
              <a:rPr lang="it-IT" err="1"/>
              <a:t>semper</a:t>
            </a:r>
            <a:r>
              <a:rPr lang="it-IT"/>
              <a:t> vel class </a:t>
            </a:r>
            <a:r>
              <a:rPr lang="it-IT" err="1"/>
              <a:t>aptent</a:t>
            </a:r>
            <a:r>
              <a:rPr lang="it-IT"/>
              <a:t> taciti </a:t>
            </a:r>
            <a:r>
              <a:rPr lang="it-IT" err="1"/>
              <a:t>sociosqu</a:t>
            </a:r>
            <a:r>
              <a:rPr lang="it-IT"/>
              <a:t>. Ad </a:t>
            </a:r>
            <a:r>
              <a:rPr lang="it-IT" err="1"/>
              <a:t>litora</a:t>
            </a:r>
            <a:r>
              <a:rPr lang="it-IT"/>
              <a:t> </a:t>
            </a:r>
            <a:r>
              <a:rPr lang="it-IT" err="1"/>
              <a:t>torquent</a:t>
            </a:r>
            <a:r>
              <a:rPr lang="it-IT"/>
              <a:t> per </a:t>
            </a:r>
            <a:r>
              <a:rPr lang="it-IT" err="1"/>
              <a:t>conubia</a:t>
            </a:r>
            <a:r>
              <a:rPr lang="it-IT"/>
              <a:t> nostra </a:t>
            </a:r>
            <a:r>
              <a:rPr lang="it-IT" err="1"/>
              <a:t>inceptos</a:t>
            </a:r>
            <a:r>
              <a:rPr lang="it-IT"/>
              <a:t> </a:t>
            </a:r>
            <a:r>
              <a:rPr lang="it-IT" err="1"/>
              <a:t>himenaeos</a:t>
            </a:r>
            <a:r>
              <a:rPr lang="it-IT"/>
              <a:t>.</a:t>
            </a:r>
          </a:p>
        </p:txBody>
      </p:sp>
      <p:sp>
        <p:nvSpPr>
          <p:cNvPr id="7" name="Segnaposto testo 5">
            <a:extLst>
              <a:ext uri="{FF2B5EF4-FFF2-40B4-BE49-F238E27FC236}">
                <a16:creationId xmlns:a16="http://schemas.microsoft.com/office/drawing/2014/main" id="{ED3DA1A3-B716-D122-C833-F91526FCAC62}"/>
              </a:ext>
            </a:extLst>
          </p:cNvPr>
          <p:cNvSpPr>
            <a:spLocks noGrp="1"/>
          </p:cNvSpPr>
          <p:nvPr>
            <p:ph type="body" sz="quarter" idx="16" hasCustomPrompt="1"/>
          </p:nvPr>
        </p:nvSpPr>
        <p:spPr>
          <a:xfrm>
            <a:off x="6139150" y="2085474"/>
            <a:ext cx="5251450" cy="3869866"/>
          </a:xfrm>
          <a:prstGeom prst="rect">
            <a:avLst/>
          </a:prstGeom>
        </p:spPr>
        <p:txBody>
          <a:bodyPr/>
          <a:lstStyle>
            <a:lvl1pPr marL="0" indent="0">
              <a:lnSpc>
                <a:spcPct val="120000"/>
              </a:lnSpc>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it-IT" err="1"/>
              <a:t>Lorem</a:t>
            </a:r>
            <a:r>
              <a:rPr lang="it-IT"/>
              <a:t> </a:t>
            </a:r>
            <a:r>
              <a:rPr lang="it-IT" err="1"/>
              <a:t>ipsum</a:t>
            </a:r>
            <a:r>
              <a:rPr lang="it-IT"/>
              <a:t> </a:t>
            </a:r>
            <a:r>
              <a:rPr lang="it-IT" err="1"/>
              <a:t>dolor</a:t>
            </a:r>
            <a:r>
              <a:rPr lang="it-IT"/>
              <a:t>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r>
              <a:rPr lang="it-IT"/>
              <a:t>. </a:t>
            </a:r>
            <a:r>
              <a:rPr lang="it-IT" err="1"/>
              <a:t>Quisque</a:t>
            </a:r>
            <a:r>
              <a:rPr lang="it-IT"/>
              <a:t> </a:t>
            </a:r>
            <a:r>
              <a:rPr lang="it-IT" err="1"/>
              <a:t>faucibus</a:t>
            </a:r>
            <a:r>
              <a:rPr lang="it-IT"/>
              <a:t> ex </a:t>
            </a:r>
            <a:r>
              <a:rPr lang="it-IT" err="1"/>
              <a:t>sapien</a:t>
            </a:r>
            <a:r>
              <a:rPr lang="it-IT"/>
              <a:t> vitae </a:t>
            </a:r>
            <a:r>
              <a:rPr lang="it-IT" err="1"/>
              <a:t>pellentesque</a:t>
            </a:r>
            <a:r>
              <a:rPr lang="it-IT"/>
              <a:t> </a:t>
            </a:r>
            <a:r>
              <a:rPr lang="it-IT" err="1"/>
              <a:t>sem</a:t>
            </a:r>
            <a:r>
              <a:rPr lang="it-IT"/>
              <a:t> </a:t>
            </a:r>
            <a:r>
              <a:rPr lang="it-IT" err="1"/>
              <a:t>placerat</a:t>
            </a:r>
            <a:r>
              <a:rPr lang="it-IT"/>
              <a:t>. In id cursus mi </a:t>
            </a:r>
            <a:r>
              <a:rPr lang="it-IT" err="1"/>
              <a:t>pretium</a:t>
            </a:r>
            <a:r>
              <a:rPr lang="it-IT"/>
              <a:t> </a:t>
            </a:r>
            <a:r>
              <a:rPr lang="it-IT" err="1"/>
              <a:t>tellus</a:t>
            </a:r>
            <a:r>
              <a:rPr lang="it-IT"/>
              <a:t> </a:t>
            </a:r>
            <a:r>
              <a:rPr lang="it-IT" err="1"/>
              <a:t>duis</a:t>
            </a:r>
            <a:r>
              <a:rPr lang="it-IT"/>
              <a:t> </a:t>
            </a:r>
            <a:r>
              <a:rPr lang="it-IT" err="1"/>
              <a:t>convallis</a:t>
            </a:r>
            <a:r>
              <a:rPr lang="it-IT"/>
              <a:t>. Tempus </a:t>
            </a:r>
            <a:r>
              <a:rPr lang="it-IT" err="1"/>
              <a:t>leo</a:t>
            </a:r>
            <a:r>
              <a:rPr lang="it-IT"/>
              <a:t> </a:t>
            </a:r>
            <a:r>
              <a:rPr lang="it-IT" err="1"/>
              <a:t>eu</a:t>
            </a:r>
            <a:r>
              <a:rPr lang="it-IT"/>
              <a:t> </a:t>
            </a:r>
            <a:r>
              <a:rPr lang="it-IT" err="1"/>
              <a:t>aenean</a:t>
            </a:r>
            <a:r>
              <a:rPr lang="it-IT"/>
              <a:t> sed </a:t>
            </a:r>
            <a:r>
              <a:rPr lang="it-IT" err="1"/>
              <a:t>diam</a:t>
            </a:r>
            <a:r>
              <a:rPr lang="it-IT"/>
              <a:t> urna </a:t>
            </a:r>
            <a:r>
              <a:rPr lang="it-IT" err="1"/>
              <a:t>tempor</a:t>
            </a:r>
            <a:r>
              <a:rPr lang="it-IT"/>
              <a:t>. Pulvinar </a:t>
            </a:r>
            <a:r>
              <a:rPr lang="it-IT" err="1"/>
              <a:t>vivamus</a:t>
            </a:r>
            <a:r>
              <a:rPr lang="it-IT"/>
              <a:t> </a:t>
            </a:r>
            <a:r>
              <a:rPr lang="it-IT" err="1"/>
              <a:t>fringilla</a:t>
            </a:r>
            <a:r>
              <a:rPr lang="it-IT"/>
              <a:t> </a:t>
            </a:r>
            <a:r>
              <a:rPr lang="it-IT" err="1"/>
              <a:t>lacus</a:t>
            </a:r>
            <a:r>
              <a:rPr lang="it-IT"/>
              <a:t> </a:t>
            </a:r>
            <a:r>
              <a:rPr lang="it-IT" err="1"/>
              <a:t>nec</a:t>
            </a:r>
            <a:r>
              <a:rPr lang="it-IT"/>
              <a:t> </a:t>
            </a:r>
            <a:r>
              <a:rPr lang="it-IT" err="1"/>
              <a:t>metus</a:t>
            </a:r>
            <a:r>
              <a:rPr lang="it-IT"/>
              <a:t> </a:t>
            </a:r>
            <a:r>
              <a:rPr lang="it-IT" err="1"/>
              <a:t>bibendum</a:t>
            </a:r>
            <a:r>
              <a:rPr lang="it-IT"/>
              <a:t> </a:t>
            </a:r>
            <a:r>
              <a:rPr lang="it-IT" err="1"/>
              <a:t>egestas</a:t>
            </a:r>
            <a:r>
              <a:rPr lang="it-IT"/>
              <a:t>. </a:t>
            </a:r>
            <a:r>
              <a:rPr lang="it-IT" err="1"/>
              <a:t>Iaculis</a:t>
            </a:r>
            <a:r>
              <a:rPr lang="it-IT"/>
              <a:t> massa </a:t>
            </a:r>
            <a:r>
              <a:rPr lang="it-IT" err="1"/>
              <a:t>nisl</a:t>
            </a:r>
            <a:r>
              <a:rPr lang="it-IT"/>
              <a:t> </a:t>
            </a:r>
            <a:r>
              <a:rPr lang="it-IT" err="1"/>
              <a:t>malesuada</a:t>
            </a:r>
            <a:r>
              <a:rPr lang="it-IT"/>
              <a:t> lacinia </a:t>
            </a:r>
            <a:r>
              <a:rPr lang="it-IT" err="1"/>
              <a:t>integer</a:t>
            </a:r>
            <a:r>
              <a:rPr lang="it-IT"/>
              <a:t> nunc </a:t>
            </a:r>
            <a:r>
              <a:rPr lang="it-IT" err="1"/>
              <a:t>posuere</a:t>
            </a:r>
            <a:r>
              <a:rPr lang="it-IT"/>
              <a:t>. Ut </a:t>
            </a:r>
            <a:r>
              <a:rPr lang="it-IT" err="1"/>
              <a:t>hendrerit</a:t>
            </a:r>
            <a:r>
              <a:rPr lang="it-IT"/>
              <a:t> </a:t>
            </a:r>
            <a:r>
              <a:rPr lang="it-IT" err="1"/>
              <a:t>semper</a:t>
            </a:r>
            <a:r>
              <a:rPr lang="it-IT"/>
              <a:t> vel class </a:t>
            </a:r>
            <a:r>
              <a:rPr lang="it-IT" err="1"/>
              <a:t>aptent</a:t>
            </a:r>
            <a:r>
              <a:rPr lang="it-IT"/>
              <a:t> taciti </a:t>
            </a:r>
            <a:r>
              <a:rPr lang="it-IT" err="1"/>
              <a:t>sociosqu</a:t>
            </a:r>
            <a:r>
              <a:rPr lang="it-IT"/>
              <a:t>. Ad </a:t>
            </a:r>
            <a:r>
              <a:rPr lang="it-IT" err="1"/>
              <a:t>litora</a:t>
            </a:r>
            <a:r>
              <a:rPr lang="it-IT"/>
              <a:t> </a:t>
            </a:r>
            <a:r>
              <a:rPr lang="it-IT" err="1"/>
              <a:t>torquent</a:t>
            </a:r>
            <a:r>
              <a:rPr lang="it-IT"/>
              <a:t> per </a:t>
            </a:r>
            <a:r>
              <a:rPr lang="it-IT" err="1"/>
              <a:t>conubia</a:t>
            </a:r>
            <a:r>
              <a:rPr lang="it-IT"/>
              <a:t> nostra </a:t>
            </a:r>
            <a:r>
              <a:rPr lang="it-IT" err="1"/>
              <a:t>inceptos</a:t>
            </a:r>
            <a:r>
              <a:rPr lang="it-IT"/>
              <a:t> </a:t>
            </a:r>
            <a:r>
              <a:rPr lang="it-IT" err="1"/>
              <a:t>himenaeos</a:t>
            </a:r>
            <a:r>
              <a:rPr lang="it-IT"/>
              <a:t>.</a:t>
            </a:r>
          </a:p>
        </p:txBody>
      </p:sp>
      <p:pic>
        <p:nvPicPr>
          <p:cNvPr id="8" name="Immagine 7" descr="Immagine che contiene Elementi grafici, Carattere, grafica, logo&#10;&#10;Descrizione generata automaticamente">
            <a:extLst>
              <a:ext uri="{FF2B5EF4-FFF2-40B4-BE49-F238E27FC236}">
                <a16:creationId xmlns:a16="http://schemas.microsoft.com/office/drawing/2014/main" id="{72967AB0-8295-ECF7-F517-CA9DE5BD30A7}"/>
              </a:ext>
            </a:extLst>
          </p:cNvPr>
          <p:cNvPicPr>
            <a:picLocks noChangeAspect="1"/>
          </p:cNvPicPr>
          <p:nvPr userDrawn="1"/>
        </p:nvPicPr>
        <p:blipFill>
          <a:blip r:embed="rId2"/>
          <a:stretch>
            <a:fillRect/>
          </a:stretch>
        </p:blipFill>
        <p:spPr>
          <a:xfrm>
            <a:off x="10553700" y="321560"/>
            <a:ext cx="1173730" cy="219675"/>
          </a:xfrm>
          <a:prstGeom prst="rect">
            <a:avLst/>
          </a:prstGeom>
        </p:spPr>
      </p:pic>
    </p:spTree>
    <p:extLst>
      <p:ext uri="{BB962C8B-B14F-4D97-AF65-F5344CB8AC3E}">
        <p14:creationId xmlns:p14="http://schemas.microsoft.com/office/powerpoint/2010/main" val="27441652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Layout personalizzato">
    <p:bg>
      <p:bgRef idx="1001">
        <a:schemeClr val="bg2"/>
      </p:bgRef>
    </p:bg>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83923CF5-5C17-2120-9930-3BED3475D9AC}"/>
              </a:ext>
            </a:extLst>
          </p:cNvPr>
          <p:cNvSpPr>
            <a:spLocks noGrp="1"/>
          </p:cNvSpPr>
          <p:nvPr>
            <p:ph type="sldNum" sz="quarter" idx="12"/>
          </p:nvPr>
        </p:nvSpPr>
        <p:spPr>
          <a:xfrm>
            <a:off x="9009993" y="6177674"/>
            <a:ext cx="2743200" cy="365125"/>
          </a:xfrm>
        </p:spPr>
        <p:txBody>
          <a:bodyPr/>
          <a:lstStyle/>
          <a:p>
            <a:fld id="{8A0C0063-B936-814E-8795-455CC47145C3}" type="slidenum">
              <a:rPr lang="en-GB" smtClean="0"/>
              <a:t>‹#›</a:t>
            </a:fld>
            <a:endParaRPr lang="en-GB"/>
          </a:p>
        </p:txBody>
      </p:sp>
      <p:sp>
        <p:nvSpPr>
          <p:cNvPr id="3" name="Segnaposto testo 3">
            <a:extLst>
              <a:ext uri="{FF2B5EF4-FFF2-40B4-BE49-F238E27FC236}">
                <a16:creationId xmlns:a16="http://schemas.microsoft.com/office/drawing/2014/main" id="{2B916D72-EA4F-406C-01FE-CAA330AC7619}"/>
              </a:ext>
            </a:extLst>
          </p:cNvPr>
          <p:cNvSpPr>
            <a:spLocks noGrp="1"/>
          </p:cNvSpPr>
          <p:nvPr>
            <p:ph type="body" sz="quarter" idx="14" hasCustomPrompt="1"/>
          </p:nvPr>
        </p:nvSpPr>
        <p:spPr>
          <a:xfrm>
            <a:off x="492328" y="498572"/>
            <a:ext cx="9748951" cy="1121222"/>
          </a:xfrm>
          <a:prstGeom prst="rect">
            <a:avLst/>
          </a:prstGeom>
        </p:spPr>
        <p:txBody>
          <a:bodyPr/>
          <a:lstStyle>
            <a:lvl1pPr marL="0" indent="0">
              <a:buNone/>
              <a:defRPr sz="3600">
                <a:latin typeface="+mj-lt"/>
              </a:defRPr>
            </a:lvl1pPr>
            <a:lvl2pPr marL="457200" indent="0">
              <a:buNone/>
              <a:defRPr sz="4400">
                <a:latin typeface="+mj-lt"/>
              </a:defRPr>
            </a:lvl2pPr>
            <a:lvl3pPr marL="914400" indent="0">
              <a:buNone/>
              <a:defRPr sz="4400">
                <a:latin typeface="+mj-lt"/>
              </a:defRPr>
            </a:lvl3pPr>
            <a:lvl4pPr marL="1371600" indent="0">
              <a:buNone/>
              <a:defRPr sz="4400">
                <a:latin typeface="+mj-lt"/>
              </a:defRPr>
            </a:lvl4pPr>
            <a:lvl5pPr marL="1828800" indent="0">
              <a:buNone/>
              <a:defRPr sz="4400">
                <a:latin typeface="+mj-lt"/>
              </a:defRPr>
            </a:lvl5pPr>
          </a:lstStyle>
          <a:p>
            <a:pPr lvl="0"/>
            <a:r>
              <a:rPr lang="it-IT" err="1"/>
              <a:t>Insert</a:t>
            </a:r>
            <a:r>
              <a:rPr lang="it-IT"/>
              <a:t> </a:t>
            </a:r>
            <a:r>
              <a:rPr lang="it-IT" err="1"/>
              <a:t>title</a:t>
            </a:r>
            <a:r>
              <a:rPr lang="it-IT"/>
              <a:t> </a:t>
            </a:r>
            <a:r>
              <a:rPr lang="it-IT" err="1"/>
              <a:t>here</a:t>
            </a:r>
            <a:r>
              <a:rPr lang="it-IT"/>
              <a:t>.</a:t>
            </a:r>
            <a:br>
              <a:rPr lang="it-IT"/>
            </a:br>
            <a:r>
              <a:rPr lang="it-IT" err="1"/>
              <a:t>You</a:t>
            </a:r>
            <a:r>
              <a:rPr lang="it-IT"/>
              <a:t> can use multiple lines </a:t>
            </a:r>
            <a:r>
              <a:rPr lang="it-IT" err="1"/>
              <a:t>if</a:t>
            </a:r>
            <a:r>
              <a:rPr lang="it-IT"/>
              <a:t> </a:t>
            </a:r>
            <a:r>
              <a:rPr lang="it-IT" err="1"/>
              <a:t>needed</a:t>
            </a:r>
            <a:endParaRPr lang="it-IT"/>
          </a:p>
        </p:txBody>
      </p:sp>
      <p:sp>
        <p:nvSpPr>
          <p:cNvPr id="6" name="Segnaposto testo 5">
            <a:extLst>
              <a:ext uri="{FF2B5EF4-FFF2-40B4-BE49-F238E27FC236}">
                <a16:creationId xmlns:a16="http://schemas.microsoft.com/office/drawing/2014/main" id="{24FDD10E-75A5-3939-560E-9CD94C5229CA}"/>
              </a:ext>
            </a:extLst>
          </p:cNvPr>
          <p:cNvSpPr>
            <a:spLocks noGrp="1"/>
          </p:cNvSpPr>
          <p:nvPr>
            <p:ph type="body" sz="quarter" idx="15" hasCustomPrompt="1"/>
          </p:nvPr>
        </p:nvSpPr>
        <p:spPr>
          <a:xfrm>
            <a:off x="492328" y="2085474"/>
            <a:ext cx="5251450" cy="3869866"/>
          </a:xfrm>
          <a:prstGeom prst="rect">
            <a:avLst/>
          </a:prstGeom>
        </p:spPr>
        <p:txBody>
          <a:bodyPr/>
          <a:lstStyle>
            <a:lvl1pPr marL="0" indent="0">
              <a:lnSpc>
                <a:spcPct val="120000"/>
              </a:lnSpc>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it-IT" err="1"/>
              <a:t>Lorem</a:t>
            </a:r>
            <a:r>
              <a:rPr lang="it-IT"/>
              <a:t> </a:t>
            </a:r>
            <a:r>
              <a:rPr lang="it-IT" err="1"/>
              <a:t>ipsum</a:t>
            </a:r>
            <a:r>
              <a:rPr lang="it-IT"/>
              <a:t> </a:t>
            </a:r>
            <a:r>
              <a:rPr lang="it-IT" err="1"/>
              <a:t>dolor</a:t>
            </a:r>
            <a:r>
              <a:rPr lang="it-IT"/>
              <a:t>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r>
              <a:rPr lang="it-IT"/>
              <a:t>. </a:t>
            </a:r>
            <a:r>
              <a:rPr lang="it-IT" err="1"/>
              <a:t>Quisque</a:t>
            </a:r>
            <a:r>
              <a:rPr lang="it-IT"/>
              <a:t> </a:t>
            </a:r>
            <a:r>
              <a:rPr lang="it-IT" err="1"/>
              <a:t>faucibus</a:t>
            </a:r>
            <a:r>
              <a:rPr lang="it-IT"/>
              <a:t> ex </a:t>
            </a:r>
            <a:r>
              <a:rPr lang="it-IT" err="1"/>
              <a:t>sapien</a:t>
            </a:r>
            <a:r>
              <a:rPr lang="it-IT"/>
              <a:t> vitae </a:t>
            </a:r>
            <a:r>
              <a:rPr lang="it-IT" err="1"/>
              <a:t>pellentesque</a:t>
            </a:r>
            <a:r>
              <a:rPr lang="it-IT"/>
              <a:t> </a:t>
            </a:r>
            <a:r>
              <a:rPr lang="it-IT" err="1"/>
              <a:t>sem</a:t>
            </a:r>
            <a:r>
              <a:rPr lang="it-IT"/>
              <a:t> </a:t>
            </a:r>
            <a:r>
              <a:rPr lang="it-IT" err="1"/>
              <a:t>placerat</a:t>
            </a:r>
            <a:r>
              <a:rPr lang="it-IT"/>
              <a:t>. In id cursus mi </a:t>
            </a:r>
            <a:r>
              <a:rPr lang="it-IT" err="1"/>
              <a:t>pretium</a:t>
            </a:r>
            <a:r>
              <a:rPr lang="it-IT"/>
              <a:t> </a:t>
            </a:r>
            <a:r>
              <a:rPr lang="it-IT" err="1"/>
              <a:t>tellus</a:t>
            </a:r>
            <a:r>
              <a:rPr lang="it-IT"/>
              <a:t> </a:t>
            </a:r>
            <a:r>
              <a:rPr lang="it-IT" err="1"/>
              <a:t>duis</a:t>
            </a:r>
            <a:r>
              <a:rPr lang="it-IT"/>
              <a:t> </a:t>
            </a:r>
            <a:r>
              <a:rPr lang="it-IT" err="1"/>
              <a:t>convallis</a:t>
            </a:r>
            <a:r>
              <a:rPr lang="it-IT"/>
              <a:t>. Tempus </a:t>
            </a:r>
            <a:r>
              <a:rPr lang="it-IT" err="1"/>
              <a:t>leo</a:t>
            </a:r>
            <a:r>
              <a:rPr lang="it-IT"/>
              <a:t> </a:t>
            </a:r>
            <a:r>
              <a:rPr lang="it-IT" err="1"/>
              <a:t>eu</a:t>
            </a:r>
            <a:r>
              <a:rPr lang="it-IT"/>
              <a:t> </a:t>
            </a:r>
            <a:r>
              <a:rPr lang="it-IT" err="1"/>
              <a:t>aenean</a:t>
            </a:r>
            <a:r>
              <a:rPr lang="it-IT"/>
              <a:t> sed </a:t>
            </a:r>
            <a:r>
              <a:rPr lang="it-IT" err="1"/>
              <a:t>diam</a:t>
            </a:r>
            <a:r>
              <a:rPr lang="it-IT"/>
              <a:t> urna </a:t>
            </a:r>
            <a:r>
              <a:rPr lang="it-IT" err="1"/>
              <a:t>tempor</a:t>
            </a:r>
            <a:r>
              <a:rPr lang="it-IT"/>
              <a:t>. Pulvinar </a:t>
            </a:r>
            <a:r>
              <a:rPr lang="it-IT" err="1"/>
              <a:t>vivamus</a:t>
            </a:r>
            <a:r>
              <a:rPr lang="it-IT"/>
              <a:t> </a:t>
            </a:r>
            <a:r>
              <a:rPr lang="it-IT" err="1"/>
              <a:t>fringilla</a:t>
            </a:r>
            <a:r>
              <a:rPr lang="it-IT"/>
              <a:t> </a:t>
            </a:r>
            <a:r>
              <a:rPr lang="it-IT" err="1"/>
              <a:t>lacus</a:t>
            </a:r>
            <a:r>
              <a:rPr lang="it-IT"/>
              <a:t> </a:t>
            </a:r>
            <a:r>
              <a:rPr lang="it-IT" err="1"/>
              <a:t>nec</a:t>
            </a:r>
            <a:r>
              <a:rPr lang="it-IT"/>
              <a:t> </a:t>
            </a:r>
            <a:r>
              <a:rPr lang="it-IT" err="1"/>
              <a:t>metus</a:t>
            </a:r>
            <a:r>
              <a:rPr lang="it-IT"/>
              <a:t> </a:t>
            </a:r>
            <a:r>
              <a:rPr lang="it-IT" err="1"/>
              <a:t>bibendum</a:t>
            </a:r>
            <a:r>
              <a:rPr lang="it-IT"/>
              <a:t> </a:t>
            </a:r>
            <a:r>
              <a:rPr lang="it-IT" err="1"/>
              <a:t>egestas</a:t>
            </a:r>
            <a:r>
              <a:rPr lang="it-IT"/>
              <a:t>. </a:t>
            </a:r>
            <a:r>
              <a:rPr lang="it-IT" err="1"/>
              <a:t>Iaculis</a:t>
            </a:r>
            <a:r>
              <a:rPr lang="it-IT"/>
              <a:t> massa </a:t>
            </a:r>
            <a:r>
              <a:rPr lang="it-IT" err="1"/>
              <a:t>nisl</a:t>
            </a:r>
            <a:r>
              <a:rPr lang="it-IT"/>
              <a:t> </a:t>
            </a:r>
            <a:r>
              <a:rPr lang="it-IT" err="1"/>
              <a:t>malesuada</a:t>
            </a:r>
            <a:r>
              <a:rPr lang="it-IT"/>
              <a:t> lacinia </a:t>
            </a:r>
            <a:r>
              <a:rPr lang="it-IT" err="1"/>
              <a:t>integer</a:t>
            </a:r>
            <a:r>
              <a:rPr lang="it-IT"/>
              <a:t> nunc </a:t>
            </a:r>
            <a:r>
              <a:rPr lang="it-IT" err="1"/>
              <a:t>posuere</a:t>
            </a:r>
            <a:r>
              <a:rPr lang="it-IT"/>
              <a:t>. Ut </a:t>
            </a:r>
            <a:r>
              <a:rPr lang="it-IT" err="1"/>
              <a:t>hendrerit</a:t>
            </a:r>
            <a:r>
              <a:rPr lang="it-IT"/>
              <a:t> </a:t>
            </a:r>
            <a:r>
              <a:rPr lang="it-IT" err="1"/>
              <a:t>semper</a:t>
            </a:r>
            <a:r>
              <a:rPr lang="it-IT"/>
              <a:t> vel class </a:t>
            </a:r>
            <a:r>
              <a:rPr lang="it-IT" err="1"/>
              <a:t>aptent</a:t>
            </a:r>
            <a:r>
              <a:rPr lang="it-IT"/>
              <a:t> taciti </a:t>
            </a:r>
            <a:r>
              <a:rPr lang="it-IT" err="1"/>
              <a:t>sociosqu</a:t>
            </a:r>
            <a:r>
              <a:rPr lang="it-IT"/>
              <a:t>. Ad </a:t>
            </a:r>
            <a:r>
              <a:rPr lang="it-IT" err="1"/>
              <a:t>litora</a:t>
            </a:r>
            <a:r>
              <a:rPr lang="it-IT"/>
              <a:t> </a:t>
            </a:r>
            <a:r>
              <a:rPr lang="it-IT" err="1"/>
              <a:t>torquent</a:t>
            </a:r>
            <a:r>
              <a:rPr lang="it-IT"/>
              <a:t> per </a:t>
            </a:r>
            <a:r>
              <a:rPr lang="it-IT" err="1"/>
              <a:t>conubia</a:t>
            </a:r>
            <a:r>
              <a:rPr lang="it-IT"/>
              <a:t> nostra </a:t>
            </a:r>
            <a:r>
              <a:rPr lang="it-IT" err="1"/>
              <a:t>inceptos</a:t>
            </a:r>
            <a:r>
              <a:rPr lang="it-IT"/>
              <a:t> </a:t>
            </a:r>
            <a:r>
              <a:rPr lang="it-IT" err="1"/>
              <a:t>himenaeos</a:t>
            </a:r>
            <a:r>
              <a:rPr lang="it-IT"/>
              <a:t>.</a:t>
            </a:r>
          </a:p>
        </p:txBody>
      </p:sp>
      <p:pic>
        <p:nvPicPr>
          <p:cNvPr id="2" name="Immagine 1" descr="Immagine che contiene Elementi grafici, Carattere, grafica, logo&#10;&#10;Descrizione generata automaticamente">
            <a:extLst>
              <a:ext uri="{FF2B5EF4-FFF2-40B4-BE49-F238E27FC236}">
                <a16:creationId xmlns:a16="http://schemas.microsoft.com/office/drawing/2014/main" id="{0F549D45-5D69-6FF1-0804-BB5A9DE3B84F}"/>
              </a:ext>
            </a:extLst>
          </p:cNvPr>
          <p:cNvPicPr>
            <a:picLocks noChangeAspect="1"/>
          </p:cNvPicPr>
          <p:nvPr userDrawn="1"/>
        </p:nvPicPr>
        <p:blipFill>
          <a:blip r:embed="rId2"/>
          <a:stretch>
            <a:fillRect/>
          </a:stretch>
        </p:blipFill>
        <p:spPr>
          <a:xfrm>
            <a:off x="10553700" y="321560"/>
            <a:ext cx="1173730" cy="219675"/>
          </a:xfrm>
          <a:prstGeom prst="rect">
            <a:avLst/>
          </a:prstGeom>
        </p:spPr>
      </p:pic>
      <p:sp>
        <p:nvSpPr>
          <p:cNvPr id="4" name="Segnaposto testo 5">
            <a:extLst>
              <a:ext uri="{FF2B5EF4-FFF2-40B4-BE49-F238E27FC236}">
                <a16:creationId xmlns:a16="http://schemas.microsoft.com/office/drawing/2014/main" id="{07D2D815-D392-980E-7548-43CD0E3EFCC2}"/>
              </a:ext>
            </a:extLst>
          </p:cNvPr>
          <p:cNvSpPr>
            <a:spLocks noGrp="1"/>
          </p:cNvSpPr>
          <p:nvPr>
            <p:ph type="body" sz="quarter" idx="16" hasCustomPrompt="1"/>
          </p:nvPr>
        </p:nvSpPr>
        <p:spPr>
          <a:xfrm>
            <a:off x="6096000" y="2085474"/>
            <a:ext cx="5657193" cy="1894115"/>
          </a:xfrm>
          <a:prstGeom prst="rect">
            <a:avLst/>
          </a:prstGeom>
        </p:spPr>
        <p:txBody>
          <a:bodyPr numCol="1" spcCol="216000"/>
          <a:lstStyle>
            <a:lvl1pPr marL="0" indent="0">
              <a:lnSpc>
                <a:spcPct val="120000"/>
              </a:lnSpc>
              <a:buNone/>
              <a:defRPr sz="2100">
                <a:highlight>
                  <a:srgbClr val="C0E1E4"/>
                </a:highlight>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it-IT" err="1"/>
              <a:t>Lorem</a:t>
            </a:r>
            <a:r>
              <a:rPr lang="it-IT"/>
              <a:t> </a:t>
            </a:r>
            <a:r>
              <a:rPr lang="it-IT" err="1"/>
              <a:t>ipsum</a:t>
            </a:r>
            <a:r>
              <a:rPr lang="it-IT"/>
              <a:t> </a:t>
            </a:r>
            <a:r>
              <a:rPr lang="it-IT" err="1"/>
              <a:t>dolor</a:t>
            </a:r>
            <a:r>
              <a:rPr lang="it-IT"/>
              <a:t>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r>
              <a:rPr lang="it-IT"/>
              <a:t>. </a:t>
            </a:r>
            <a:r>
              <a:rPr lang="it-IT" err="1"/>
              <a:t>Quisque</a:t>
            </a:r>
            <a:r>
              <a:rPr lang="it-IT"/>
              <a:t> </a:t>
            </a:r>
            <a:r>
              <a:rPr lang="it-IT" err="1"/>
              <a:t>faucibus</a:t>
            </a:r>
            <a:r>
              <a:rPr lang="it-IT"/>
              <a:t> ex </a:t>
            </a:r>
            <a:r>
              <a:rPr lang="it-IT" err="1"/>
              <a:t>sapien</a:t>
            </a:r>
            <a:r>
              <a:rPr lang="it-IT"/>
              <a:t> vitae </a:t>
            </a:r>
            <a:r>
              <a:rPr lang="it-IT" err="1"/>
              <a:t>pellentesque</a:t>
            </a:r>
            <a:r>
              <a:rPr lang="it-IT"/>
              <a:t> </a:t>
            </a:r>
            <a:r>
              <a:rPr lang="it-IT" err="1"/>
              <a:t>sem</a:t>
            </a:r>
            <a:r>
              <a:rPr lang="it-IT"/>
              <a:t> </a:t>
            </a:r>
            <a:r>
              <a:rPr lang="it-IT" err="1"/>
              <a:t>placerat</a:t>
            </a:r>
            <a:r>
              <a:rPr lang="it-IT"/>
              <a:t>. </a:t>
            </a:r>
          </a:p>
        </p:txBody>
      </p:sp>
    </p:spTree>
    <p:extLst>
      <p:ext uri="{BB962C8B-B14F-4D97-AF65-F5344CB8AC3E}">
        <p14:creationId xmlns:p14="http://schemas.microsoft.com/office/powerpoint/2010/main" val="319203757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Layout personalizzato">
    <p:bg>
      <p:bgRef idx="1001">
        <a:schemeClr val="bg2"/>
      </p:bgRef>
    </p:bg>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83923CF5-5C17-2120-9930-3BED3475D9AC}"/>
              </a:ext>
            </a:extLst>
          </p:cNvPr>
          <p:cNvSpPr>
            <a:spLocks noGrp="1"/>
          </p:cNvSpPr>
          <p:nvPr>
            <p:ph type="sldNum" sz="quarter" idx="12"/>
          </p:nvPr>
        </p:nvSpPr>
        <p:spPr>
          <a:xfrm>
            <a:off x="9009993" y="6177674"/>
            <a:ext cx="2743200" cy="365125"/>
          </a:xfrm>
        </p:spPr>
        <p:txBody>
          <a:bodyPr/>
          <a:lstStyle/>
          <a:p>
            <a:fld id="{8A0C0063-B936-814E-8795-455CC47145C3}" type="slidenum">
              <a:rPr lang="en-GB" smtClean="0"/>
              <a:t>‹#›</a:t>
            </a:fld>
            <a:endParaRPr lang="en-GB"/>
          </a:p>
        </p:txBody>
      </p:sp>
      <p:sp>
        <p:nvSpPr>
          <p:cNvPr id="3" name="Segnaposto testo 3">
            <a:extLst>
              <a:ext uri="{FF2B5EF4-FFF2-40B4-BE49-F238E27FC236}">
                <a16:creationId xmlns:a16="http://schemas.microsoft.com/office/drawing/2014/main" id="{2B916D72-EA4F-406C-01FE-CAA330AC7619}"/>
              </a:ext>
            </a:extLst>
          </p:cNvPr>
          <p:cNvSpPr>
            <a:spLocks noGrp="1"/>
          </p:cNvSpPr>
          <p:nvPr>
            <p:ph type="body" sz="quarter" idx="14" hasCustomPrompt="1"/>
          </p:nvPr>
        </p:nvSpPr>
        <p:spPr>
          <a:xfrm>
            <a:off x="492328" y="498572"/>
            <a:ext cx="5517087" cy="1635028"/>
          </a:xfrm>
          <a:prstGeom prst="rect">
            <a:avLst/>
          </a:prstGeom>
        </p:spPr>
        <p:txBody>
          <a:bodyPr/>
          <a:lstStyle>
            <a:lvl1pPr marL="0" indent="0">
              <a:buNone/>
              <a:defRPr sz="3600">
                <a:latin typeface="+mj-lt"/>
              </a:defRPr>
            </a:lvl1pPr>
            <a:lvl2pPr marL="457200" indent="0">
              <a:buNone/>
              <a:defRPr sz="4400">
                <a:latin typeface="+mj-lt"/>
              </a:defRPr>
            </a:lvl2pPr>
            <a:lvl3pPr marL="914400" indent="0">
              <a:buNone/>
              <a:defRPr sz="4400">
                <a:latin typeface="+mj-lt"/>
              </a:defRPr>
            </a:lvl3pPr>
            <a:lvl4pPr marL="1371600" indent="0">
              <a:buNone/>
              <a:defRPr sz="4400">
                <a:latin typeface="+mj-lt"/>
              </a:defRPr>
            </a:lvl4pPr>
            <a:lvl5pPr marL="1828800" indent="0">
              <a:buNone/>
              <a:defRPr sz="4400">
                <a:latin typeface="+mj-lt"/>
              </a:defRPr>
            </a:lvl5pPr>
          </a:lstStyle>
          <a:p>
            <a:pPr lvl="0"/>
            <a:r>
              <a:rPr lang="it-IT" err="1"/>
              <a:t>Insert</a:t>
            </a:r>
            <a:r>
              <a:rPr lang="it-IT"/>
              <a:t> </a:t>
            </a:r>
            <a:r>
              <a:rPr lang="it-IT" err="1"/>
              <a:t>title</a:t>
            </a:r>
            <a:r>
              <a:rPr lang="it-IT"/>
              <a:t> </a:t>
            </a:r>
            <a:r>
              <a:rPr lang="it-IT" err="1"/>
              <a:t>here</a:t>
            </a:r>
            <a:r>
              <a:rPr lang="it-IT"/>
              <a:t>.</a:t>
            </a:r>
            <a:br>
              <a:rPr lang="it-IT"/>
            </a:br>
            <a:r>
              <a:rPr lang="it-IT" err="1"/>
              <a:t>You</a:t>
            </a:r>
            <a:r>
              <a:rPr lang="it-IT"/>
              <a:t> can use multiple lines </a:t>
            </a:r>
            <a:r>
              <a:rPr lang="it-IT" err="1"/>
              <a:t>if</a:t>
            </a:r>
            <a:r>
              <a:rPr lang="it-IT"/>
              <a:t> </a:t>
            </a:r>
            <a:r>
              <a:rPr lang="it-IT" err="1"/>
              <a:t>needed</a:t>
            </a:r>
            <a:endParaRPr lang="it-IT"/>
          </a:p>
        </p:txBody>
      </p:sp>
      <p:sp>
        <p:nvSpPr>
          <p:cNvPr id="6" name="Segnaposto testo 5">
            <a:extLst>
              <a:ext uri="{FF2B5EF4-FFF2-40B4-BE49-F238E27FC236}">
                <a16:creationId xmlns:a16="http://schemas.microsoft.com/office/drawing/2014/main" id="{24FDD10E-75A5-3939-560E-9CD94C5229CA}"/>
              </a:ext>
            </a:extLst>
          </p:cNvPr>
          <p:cNvSpPr>
            <a:spLocks noGrp="1"/>
          </p:cNvSpPr>
          <p:nvPr>
            <p:ph type="body" sz="quarter" idx="15" hasCustomPrompt="1"/>
          </p:nvPr>
        </p:nvSpPr>
        <p:spPr>
          <a:xfrm>
            <a:off x="492328" y="2740945"/>
            <a:ext cx="5517088" cy="3436729"/>
          </a:xfrm>
          <a:prstGeom prst="rect">
            <a:avLst/>
          </a:prstGeom>
        </p:spPr>
        <p:txBody>
          <a:bodyPr/>
          <a:lstStyle>
            <a:lvl1pPr marL="0" indent="0">
              <a:lnSpc>
                <a:spcPct val="120000"/>
              </a:lnSpc>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it-IT" err="1"/>
              <a:t>Lorem</a:t>
            </a:r>
            <a:r>
              <a:rPr lang="it-IT"/>
              <a:t> </a:t>
            </a:r>
            <a:r>
              <a:rPr lang="it-IT" err="1"/>
              <a:t>ipsum</a:t>
            </a:r>
            <a:r>
              <a:rPr lang="it-IT"/>
              <a:t> </a:t>
            </a:r>
            <a:r>
              <a:rPr lang="it-IT" err="1"/>
              <a:t>dolor</a:t>
            </a:r>
            <a:r>
              <a:rPr lang="it-IT"/>
              <a:t>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r>
              <a:rPr lang="it-IT"/>
              <a:t>. </a:t>
            </a:r>
            <a:r>
              <a:rPr lang="it-IT" err="1"/>
              <a:t>Quisque</a:t>
            </a:r>
            <a:r>
              <a:rPr lang="it-IT"/>
              <a:t> </a:t>
            </a:r>
            <a:r>
              <a:rPr lang="it-IT" err="1"/>
              <a:t>faucibus</a:t>
            </a:r>
            <a:r>
              <a:rPr lang="it-IT"/>
              <a:t> ex </a:t>
            </a:r>
            <a:r>
              <a:rPr lang="it-IT" err="1"/>
              <a:t>sapien</a:t>
            </a:r>
            <a:r>
              <a:rPr lang="it-IT"/>
              <a:t> vitae </a:t>
            </a:r>
            <a:r>
              <a:rPr lang="it-IT" err="1"/>
              <a:t>pellentesque</a:t>
            </a:r>
            <a:r>
              <a:rPr lang="it-IT"/>
              <a:t> </a:t>
            </a:r>
            <a:r>
              <a:rPr lang="it-IT" err="1"/>
              <a:t>sem</a:t>
            </a:r>
            <a:r>
              <a:rPr lang="it-IT"/>
              <a:t> </a:t>
            </a:r>
            <a:r>
              <a:rPr lang="it-IT" err="1"/>
              <a:t>placerat</a:t>
            </a:r>
            <a:r>
              <a:rPr lang="it-IT"/>
              <a:t>. In id cursus mi </a:t>
            </a:r>
            <a:r>
              <a:rPr lang="it-IT" err="1"/>
              <a:t>pretium</a:t>
            </a:r>
            <a:r>
              <a:rPr lang="it-IT"/>
              <a:t> </a:t>
            </a:r>
            <a:r>
              <a:rPr lang="it-IT" err="1"/>
              <a:t>tellus</a:t>
            </a:r>
            <a:r>
              <a:rPr lang="it-IT"/>
              <a:t> </a:t>
            </a:r>
            <a:r>
              <a:rPr lang="it-IT" err="1"/>
              <a:t>duis</a:t>
            </a:r>
            <a:r>
              <a:rPr lang="it-IT"/>
              <a:t> </a:t>
            </a:r>
            <a:r>
              <a:rPr lang="it-IT" err="1"/>
              <a:t>convallis</a:t>
            </a:r>
            <a:r>
              <a:rPr lang="it-IT"/>
              <a:t>. Tempus </a:t>
            </a:r>
            <a:r>
              <a:rPr lang="it-IT" err="1"/>
              <a:t>leo</a:t>
            </a:r>
            <a:r>
              <a:rPr lang="it-IT"/>
              <a:t> </a:t>
            </a:r>
            <a:r>
              <a:rPr lang="it-IT" err="1"/>
              <a:t>eu</a:t>
            </a:r>
            <a:r>
              <a:rPr lang="it-IT"/>
              <a:t> </a:t>
            </a:r>
            <a:r>
              <a:rPr lang="it-IT" err="1"/>
              <a:t>aenean</a:t>
            </a:r>
            <a:r>
              <a:rPr lang="it-IT"/>
              <a:t> sed </a:t>
            </a:r>
            <a:r>
              <a:rPr lang="it-IT" err="1"/>
              <a:t>diam</a:t>
            </a:r>
            <a:r>
              <a:rPr lang="it-IT"/>
              <a:t> urna </a:t>
            </a:r>
            <a:r>
              <a:rPr lang="it-IT" err="1"/>
              <a:t>tempor</a:t>
            </a:r>
            <a:r>
              <a:rPr lang="it-IT"/>
              <a:t>. Pulvinar </a:t>
            </a:r>
            <a:r>
              <a:rPr lang="it-IT" err="1"/>
              <a:t>vivamus</a:t>
            </a:r>
            <a:r>
              <a:rPr lang="it-IT"/>
              <a:t> </a:t>
            </a:r>
            <a:r>
              <a:rPr lang="it-IT" err="1"/>
              <a:t>fringilla</a:t>
            </a:r>
            <a:r>
              <a:rPr lang="it-IT"/>
              <a:t> </a:t>
            </a:r>
            <a:r>
              <a:rPr lang="it-IT" err="1"/>
              <a:t>lacus</a:t>
            </a:r>
            <a:r>
              <a:rPr lang="it-IT"/>
              <a:t> </a:t>
            </a:r>
            <a:r>
              <a:rPr lang="it-IT" err="1"/>
              <a:t>nec</a:t>
            </a:r>
            <a:r>
              <a:rPr lang="it-IT"/>
              <a:t> </a:t>
            </a:r>
            <a:r>
              <a:rPr lang="it-IT" err="1"/>
              <a:t>metus</a:t>
            </a:r>
            <a:r>
              <a:rPr lang="it-IT"/>
              <a:t> </a:t>
            </a:r>
            <a:r>
              <a:rPr lang="it-IT" err="1"/>
              <a:t>bibendum</a:t>
            </a:r>
            <a:r>
              <a:rPr lang="it-IT"/>
              <a:t> </a:t>
            </a:r>
            <a:r>
              <a:rPr lang="it-IT" err="1"/>
              <a:t>egestas</a:t>
            </a:r>
            <a:r>
              <a:rPr lang="it-IT"/>
              <a:t>. </a:t>
            </a:r>
            <a:r>
              <a:rPr lang="it-IT" err="1"/>
              <a:t>Iaculis</a:t>
            </a:r>
            <a:r>
              <a:rPr lang="it-IT"/>
              <a:t> massa </a:t>
            </a:r>
            <a:r>
              <a:rPr lang="it-IT" err="1"/>
              <a:t>nisl</a:t>
            </a:r>
            <a:r>
              <a:rPr lang="it-IT"/>
              <a:t> </a:t>
            </a:r>
            <a:r>
              <a:rPr lang="it-IT" err="1"/>
              <a:t>malesuada</a:t>
            </a:r>
            <a:r>
              <a:rPr lang="it-IT"/>
              <a:t> lacinia </a:t>
            </a:r>
            <a:r>
              <a:rPr lang="it-IT" err="1"/>
              <a:t>integer</a:t>
            </a:r>
            <a:r>
              <a:rPr lang="it-IT"/>
              <a:t> nunc </a:t>
            </a:r>
            <a:r>
              <a:rPr lang="it-IT" err="1"/>
              <a:t>posuere</a:t>
            </a:r>
            <a:r>
              <a:rPr lang="it-IT"/>
              <a:t>. Ut </a:t>
            </a:r>
            <a:r>
              <a:rPr lang="it-IT" err="1"/>
              <a:t>hendrerit</a:t>
            </a:r>
            <a:r>
              <a:rPr lang="it-IT"/>
              <a:t> </a:t>
            </a:r>
            <a:r>
              <a:rPr lang="it-IT" err="1"/>
              <a:t>semper</a:t>
            </a:r>
            <a:r>
              <a:rPr lang="it-IT"/>
              <a:t> vel class </a:t>
            </a:r>
            <a:r>
              <a:rPr lang="it-IT" err="1"/>
              <a:t>aptent</a:t>
            </a:r>
            <a:r>
              <a:rPr lang="it-IT"/>
              <a:t> taciti </a:t>
            </a:r>
            <a:r>
              <a:rPr lang="it-IT" err="1"/>
              <a:t>sociosqu</a:t>
            </a:r>
            <a:r>
              <a:rPr lang="it-IT"/>
              <a:t>. Ad </a:t>
            </a:r>
            <a:r>
              <a:rPr lang="it-IT" err="1"/>
              <a:t>litora</a:t>
            </a:r>
            <a:r>
              <a:rPr lang="it-IT"/>
              <a:t> </a:t>
            </a:r>
            <a:r>
              <a:rPr lang="it-IT" err="1"/>
              <a:t>torquent</a:t>
            </a:r>
            <a:r>
              <a:rPr lang="it-IT"/>
              <a:t> per </a:t>
            </a:r>
            <a:r>
              <a:rPr lang="it-IT" err="1"/>
              <a:t>conubia</a:t>
            </a:r>
            <a:r>
              <a:rPr lang="it-IT"/>
              <a:t> nostra </a:t>
            </a:r>
            <a:r>
              <a:rPr lang="it-IT" err="1"/>
              <a:t>inceptos</a:t>
            </a:r>
            <a:r>
              <a:rPr lang="it-IT"/>
              <a:t> </a:t>
            </a:r>
            <a:r>
              <a:rPr lang="it-IT" err="1"/>
              <a:t>himenaeos</a:t>
            </a:r>
            <a:r>
              <a:rPr lang="it-IT"/>
              <a:t>.</a:t>
            </a:r>
          </a:p>
        </p:txBody>
      </p:sp>
      <p:sp>
        <p:nvSpPr>
          <p:cNvPr id="2" name="Segnaposto immagine 10">
            <a:extLst>
              <a:ext uri="{FF2B5EF4-FFF2-40B4-BE49-F238E27FC236}">
                <a16:creationId xmlns:a16="http://schemas.microsoft.com/office/drawing/2014/main" id="{C3F40AE4-A59C-AA15-FB84-BF801F3C8822}"/>
              </a:ext>
            </a:extLst>
          </p:cNvPr>
          <p:cNvSpPr>
            <a:spLocks noGrp="1"/>
          </p:cNvSpPr>
          <p:nvPr>
            <p:ph type="pic" sz="quarter" idx="13" hasCustomPrompt="1"/>
          </p:nvPr>
        </p:nvSpPr>
        <p:spPr>
          <a:xfrm>
            <a:off x="6448222" y="0"/>
            <a:ext cx="5743777" cy="6858000"/>
          </a:xfrm>
          <a:prstGeom prst="rect">
            <a:avLst/>
          </a:prstGeom>
        </p:spPr>
        <p:txBody>
          <a:bodyPr anchor="ctr"/>
          <a:lstStyle>
            <a:lvl1pPr marL="0" indent="0" algn="ctr">
              <a:buNone/>
              <a:defRPr sz="1400"/>
            </a:lvl1pPr>
          </a:lstStyle>
          <a:p>
            <a:r>
              <a:rPr lang="en-GB"/>
              <a:t>Insert image here</a:t>
            </a:r>
          </a:p>
        </p:txBody>
      </p:sp>
      <p:pic>
        <p:nvPicPr>
          <p:cNvPr id="4" name="Immagine 3" descr="Immagine che contiene Elementi grafici, Carattere, grafica, logo&#10;&#10;Descrizione generata automaticamente">
            <a:extLst>
              <a:ext uri="{FF2B5EF4-FFF2-40B4-BE49-F238E27FC236}">
                <a16:creationId xmlns:a16="http://schemas.microsoft.com/office/drawing/2014/main" id="{19F81F3D-05A8-F1B9-2815-FD98C68E5264}"/>
              </a:ext>
            </a:extLst>
          </p:cNvPr>
          <p:cNvPicPr>
            <a:picLocks noChangeAspect="1"/>
          </p:cNvPicPr>
          <p:nvPr userDrawn="1"/>
        </p:nvPicPr>
        <p:blipFill>
          <a:blip r:embed="rId2"/>
          <a:stretch>
            <a:fillRect/>
          </a:stretch>
        </p:blipFill>
        <p:spPr>
          <a:xfrm>
            <a:off x="10553700" y="321560"/>
            <a:ext cx="1173730" cy="219675"/>
          </a:xfrm>
          <a:prstGeom prst="rect">
            <a:avLst/>
          </a:prstGeom>
        </p:spPr>
      </p:pic>
    </p:spTree>
    <p:extLst>
      <p:ext uri="{BB962C8B-B14F-4D97-AF65-F5344CB8AC3E}">
        <p14:creationId xmlns:p14="http://schemas.microsoft.com/office/powerpoint/2010/main" val="392777784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Layout personalizzato">
    <p:bg>
      <p:bgRef idx="1001">
        <a:schemeClr val="bg2"/>
      </p:bgRef>
    </p:bg>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83923CF5-5C17-2120-9930-3BED3475D9AC}"/>
              </a:ext>
            </a:extLst>
          </p:cNvPr>
          <p:cNvSpPr>
            <a:spLocks noGrp="1"/>
          </p:cNvSpPr>
          <p:nvPr>
            <p:ph type="sldNum" sz="quarter" idx="12"/>
          </p:nvPr>
        </p:nvSpPr>
        <p:spPr>
          <a:xfrm>
            <a:off x="9009993" y="6177674"/>
            <a:ext cx="2743200" cy="365125"/>
          </a:xfrm>
        </p:spPr>
        <p:txBody>
          <a:bodyPr/>
          <a:lstStyle/>
          <a:p>
            <a:fld id="{8A0C0063-B936-814E-8795-455CC47145C3}" type="slidenum">
              <a:rPr lang="en-GB" smtClean="0"/>
              <a:t>‹#›</a:t>
            </a:fld>
            <a:endParaRPr lang="en-GB"/>
          </a:p>
        </p:txBody>
      </p:sp>
      <p:sp>
        <p:nvSpPr>
          <p:cNvPr id="3" name="Segnaposto testo 3">
            <a:extLst>
              <a:ext uri="{FF2B5EF4-FFF2-40B4-BE49-F238E27FC236}">
                <a16:creationId xmlns:a16="http://schemas.microsoft.com/office/drawing/2014/main" id="{2B916D72-EA4F-406C-01FE-CAA330AC7619}"/>
              </a:ext>
            </a:extLst>
          </p:cNvPr>
          <p:cNvSpPr>
            <a:spLocks noGrp="1"/>
          </p:cNvSpPr>
          <p:nvPr>
            <p:ph type="body" sz="quarter" idx="14" hasCustomPrompt="1"/>
          </p:nvPr>
        </p:nvSpPr>
        <p:spPr>
          <a:xfrm>
            <a:off x="492328" y="498572"/>
            <a:ext cx="5517087" cy="1635028"/>
          </a:xfrm>
          <a:prstGeom prst="rect">
            <a:avLst/>
          </a:prstGeom>
        </p:spPr>
        <p:txBody>
          <a:bodyPr/>
          <a:lstStyle>
            <a:lvl1pPr marL="0" indent="0">
              <a:buNone/>
              <a:defRPr sz="3600">
                <a:latin typeface="+mj-lt"/>
              </a:defRPr>
            </a:lvl1pPr>
            <a:lvl2pPr marL="457200" indent="0">
              <a:buNone/>
              <a:defRPr sz="4400">
                <a:latin typeface="+mj-lt"/>
              </a:defRPr>
            </a:lvl2pPr>
            <a:lvl3pPr marL="914400" indent="0">
              <a:buNone/>
              <a:defRPr sz="4400">
                <a:latin typeface="+mj-lt"/>
              </a:defRPr>
            </a:lvl3pPr>
            <a:lvl4pPr marL="1371600" indent="0">
              <a:buNone/>
              <a:defRPr sz="4400">
                <a:latin typeface="+mj-lt"/>
              </a:defRPr>
            </a:lvl4pPr>
            <a:lvl5pPr marL="1828800" indent="0">
              <a:buNone/>
              <a:defRPr sz="4400">
                <a:latin typeface="+mj-lt"/>
              </a:defRPr>
            </a:lvl5pPr>
          </a:lstStyle>
          <a:p>
            <a:pPr lvl="0"/>
            <a:r>
              <a:rPr lang="it-IT" err="1"/>
              <a:t>Insert</a:t>
            </a:r>
            <a:r>
              <a:rPr lang="it-IT"/>
              <a:t> </a:t>
            </a:r>
            <a:r>
              <a:rPr lang="it-IT" err="1"/>
              <a:t>title</a:t>
            </a:r>
            <a:r>
              <a:rPr lang="it-IT"/>
              <a:t> </a:t>
            </a:r>
            <a:r>
              <a:rPr lang="it-IT" err="1"/>
              <a:t>here</a:t>
            </a:r>
            <a:r>
              <a:rPr lang="it-IT"/>
              <a:t>.</a:t>
            </a:r>
            <a:br>
              <a:rPr lang="it-IT"/>
            </a:br>
            <a:r>
              <a:rPr lang="it-IT" err="1"/>
              <a:t>You</a:t>
            </a:r>
            <a:r>
              <a:rPr lang="it-IT"/>
              <a:t> can use multiple lines </a:t>
            </a:r>
            <a:r>
              <a:rPr lang="it-IT" err="1"/>
              <a:t>if</a:t>
            </a:r>
            <a:r>
              <a:rPr lang="it-IT"/>
              <a:t> </a:t>
            </a:r>
            <a:r>
              <a:rPr lang="it-IT" err="1"/>
              <a:t>needed</a:t>
            </a:r>
            <a:endParaRPr lang="it-IT"/>
          </a:p>
        </p:txBody>
      </p:sp>
      <p:sp>
        <p:nvSpPr>
          <p:cNvPr id="6" name="Segnaposto testo 5">
            <a:extLst>
              <a:ext uri="{FF2B5EF4-FFF2-40B4-BE49-F238E27FC236}">
                <a16:creationId xmlns:a16="http://schemas.microsoft.com/office/drawing/2014/main" id="{24FDD10E-75A5-3939-560E-9CD94C5229CA}"/>
              </a:ext>
            </a:extLst>
          </p:cNvPr>
          <p:cNvSpPr>
            <a:spLocks noGrp="1"/>
          </p:cNvSpPr>
          <p:nvPr>
            <p:ph type="body" sz="quarter" idx="15" hasCustomPrompt="1"/>
          </p:nvPr>
        </p:nvSpPr>
        <p:spPr>
          <a:xfrm>
            <a:off x="492328" y="2740945"/>
            <a:ext cx="5517088" cy="3436729"/>
          </a:xfrm>
          <a:prstGeom prst="rect">
            <a:avLst/>
          </a:prstGeom>
        </p:spPr>
        <p:txBody>
          <a:bodyPr/>
          <a:lstStyle>
            <a:lvl1pPr marL="0" indent="0">
              <a:lnSpc>
                <a:spcPct val="120000"/>
              </a:lnSpc>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it-IT" err="1"/>
              <a:t>Lorem</a:t>
            </a:r>
            <a:r>
              <a:rPr lang="it-IT"/>
              <a:t> </a:t>
            </a:r>
            <a:r>
              <a:rPr lang="it-IT" err="1"/>
              <a:t>ipsum</a:t>
            </a:r>
            <a:r>
              <a:rPr lang="it-IT"/>
              <a:t> </a:t>
            </a:r>
            <a:r>
              <a:rPr lang="it-IT" err="1"/>
              <a:t>dolor</a:t>
            </a:r>
            <a:r>
              <a:rPr lang="it-IT"/>
              <a:t>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r>
              <a:rPr lang="it-IT"/>
              <a:t>. </a:t>
            </a:r>
            <a:r>
              <a:rPr lang="it-IT" err="1"/>
              <a:t>Quisque</a:t>
            </a:r>
            <a:r>
              <a:rPr lang="it-IT"/>
              <a:t> </a:t>
            </a:r>
            <a:r>
              <a:rPr lang="it-IT" err="1"/>
              <a:t>faucibus</a:t>
            </a:r>
            <a:r>
              <a:rPr lang="it-IT"/>
              <a:t> ex </a:t>
            </a:r>
            <a:r>
              <a:rPr lang="it-IT" err="1"/>
              <a:t>sapien</a:t>
            </a:r>
            <a:r>
              <a:rPr lang="it-IT"/>
              <a:t> vitae </a:t>
            </a:r>
            <a:r>
              <a:rPr lang="it-IT" err="1"/>
              <a:t>pellentesque</a:t>
            </a:r>
            <a:r>
              <a:rPr lang="it-IT"/>
              <a:t> </a:t>
            </a:r>
            <a:r>
              <a:rPr lang="it-IT" err="1"/>
              <a:t>sem</a:t>
            </a:r>
            <a:r>
              <a:rPr lang="it-IT"/>
              <a:t> </a:t>
            </a:r>
            <a:r>
              <a:rPr lang="it-IT" err="1"/>
              <a:t>placerat</a:t>
            </a:r>
            <a:r>
              <a:rPr lang="it-IT"/>
              <a:t>. In id cursus mi </a:t>
            </a:r>
            <a:r>
              <a:rPr lang="it-IT" err="1"/>
              <a:t>pretium</a:t>
            </a:r>
            <a:r>
              <a:rPr lang="it-IT"/>
              <a:t> </a:t>
            </a:r>
            <a:r>
              <a:rPr lang="it-IT" err="1"/>
              <a:t>tellus</a:t>
            </a:r>
            <a:r>
              <a:rPr lang="it-IT"/>
              <a:t> </a:t>
            </a:r>
            <a:r>
              <a:rPr lang="it-IT" err="1"/>
              <a:t>duis</a:t>
            </a:r>
            <a:r>
              <a:rPr lang="it-IT"/>
              <a:t> </a:t>
            </a:r>
            <a:r>
              <a:rPr lang="it-IT" err="1"/>
              <a:t>convallis</a:t>
            </a:r>
            <a:r>
              <a:rPr lang="it-IT"/>
              <a:t>. Tempus </a:t>
            </a:r>
            <a:r>
              <a:rPr lang="it-IT" err="1"/>
              <a:t>leo</a:t>
            </a:r>
            <a:r>
              <a:rPr lang="it-IT"/>
              <a:t> </a:t>
            </a:r>
            <a:r>
              <a:rPr lang="it-IT" err="1"/>
              <a:t>eu</a:t>
            </a:r>
            <a:r>
              <a:rPr lang="it-IT"/>
              <a:t> </a:t>
            </a:r>
            <a:r>
              <a:rPr lang="it-IT" err="1"/>
              <a:t>aenean</a:t>
            </a:r>
            <a:r>
              <a:rPr lang="it-IT"/>
              <a:t> sed </a:t>
            </a:r>
            <a:r>
              <a:rPr lang="it-IT" err="1"/>
              <a:t>diam</a:t>
            </a:r>
            <a:r>
              <a:rPr lang="it-IT"/>
              <a:t> urna </a:t>
            </a:r>
            <a:r>
              <a:rPr lang="it-IT" err="1"/>
              <a:t>tempor</a:t>
            </a:r>
            <a:r>
              <a:rPr lang="it-IT"/>
              <a:t>. Pulvinar </a:t>
            </a:r>
            <a:r>
              <a:rPr lang="it-IT" err="1"/>
              <a:t>vivamus</a:t>
            </a:r>
            <a:r>
              <a:rPr lang="it-IT"/>
              <a:t> </a:t>
            </a:r>
            <a:r>
              <a:rPr lang="it-IT" err="1"/>
              <a:t>fringilla</a:t>
            </a:r>
            <a:r>
              <a:rPr lang="it-IT"/>
              <a:t> </a:t>
            </a:r>
            <a:r>
              <a:rPr lang="it-IT" err="1"/>
              <a:t>lacus</a:t>
            </a:r>
            <a:r>
              <a:rPr lang="it-IT"/>
              <a:t> </a:t>
            </a:r>
            <a:r>
              <a:rPr lang="it-IT" err="1"/>
              <a:t>nec</a:t>
            </a:r>
            <a:r>
              <a:rPr lang="it-IT"/>
              <a:t> </a:t>
            </a:r>
            <a:r>
              <a:rPr lang="it-IT" err="1"/>
              <a:t>metus</a:t>
            </a:r>
            <a:r>
              <a:rPr lang="it-IT"/>
              <a:t> </a:t>
            </a:r>
            <a:r>
              <a:rPr lang="it-IT" err="1"/>
              <a:t>bibendum</a:t>
            </a:r>
            <a:r>
              <a:rPr lang="it-IT"/>
              <a:t> </a:t>
            </a:r>
            <a:r>
              <a:rPr lang="it-IT" err="1"/>
              <a:t>egestas</a:t>
            </a:r>
            <a:r>
              <a:rPr lang="it-IT"/>
              <a:t>. </a:t>
            </a:r>
            <a:r>
              <a:rPr lang="it-IT" err="1"/>
              <a:t>Iaculis</a:t>
            </a:r>
            <a:r>
              <a:rPr lang="it-IT"/>
              <a:t> massa </a:t>
            </a:r>
            <a:r>
              <a:rPr lang="it-IT" err="1"/>
              <a:t>nisl</a:t>
            </a:r>
            <a:r>
              <a:rPr lang="it-IT"/>
              <a:t> </a:t>
            </a:r>
            <a:r>
              <a:rPr lang="it-IT" err="1"/>
              <a:t>malesuada</a:t>
            </a:r>
            <a:r>
              <a:rPr lang="it-IT"/>
              <a:t> lacinia </a:t>
            </a:r>
            <a:r>
              <a:rPr lang="it-IT" err="1"/>
              <a:t>integer</a:t>
            </a:r>
            <a:r>
              <a:rPr lang="it-IT"/>
              <a:t> nunc </a:t>
            </a:r>
            <a:r>
              <a:rPr lang="it-IT" err="1"/>
              <a:t>posuere</a:t>
            </a:r>
            <a:r>
              <a:rPr lang="it-IT"/>
              <a:t>. Ut </a:t>
            </a:r>
            <a:r>
              <a:rPr lang="it-IT" err="1"/>
              <a:t>hendrerit</a:t>
            </a:r>
            <a:r>
              <a:rPr lang="it-IT"/>
              <a:t> </a:t>
            </a:r>
            <a:r>
              <a:rPr lang="it-IT" err="1"/>
              <a:t>semper</a:t>
            </a:r>
            <a:r>
              <a:rPr lang="it-IT"/>
              <a:t> vel class </a:t>
            </a:r>
            <a:r>
              <a:rPr lang="it-IT" err="1"/>
              <a:t>aptent</a:t>
            </a:r>
            <a:r>
              <a:rPr lang="it-IT"/>
              <a:t> taciti </a:t>
            </a:r>
            <a:r>
              <a:rPr lang="it-IT" err="1"/>
              <a:t>sociosqu</a:t>
            </a:r>
            <a:r>
              <a:rPr lang="it-IT"/>
              <a:t>. Ad </a:t>
            </a:r>
            <a:r>
              <a:rPr lang="it-IT" err="1"/>
              <a:t>litora</a:t>
            </a:r>
            <a:r>
              <a:rPr lang="it-IT"/>
              <a:t> </a:t>
            </a:r>
            <a:r>
              <a:rPr lang="it-IT" err="1"/>
              <a:t>torquent</a:t>
            </a:r>
            <a:r>
              <a:rPr lang="it-IT"/>
              <a:t> per </a:t>
            </a:r>
            <a:r>
              <a:rPr lang="it-IT" err="1"/>
              <a:t>conubia</a:t>
            </a:r>
            <a:r>
              <a:rPr lang="it-IT"/>
              <a:t> nostra </a:t>
            </a:r>
            <a:r>
              <a:rPr lang="it-IT" err="1"/>
              <a:t>inceptos</a:t>
            </a:r>
            <a:r>
              <a:rPr lang="it-IT"/>
              <a:t> </a:t>
            </a:r>
            <a:r>
              <a:rPr lang="it-IT" err="1"/>
              <a:t>himenaeos</a:t>
            </a:r>
            <a:r>
              <a:rPr lang="it-IT"/>
              <a:t>.</a:t>
            </a:r>
          </a:p>
        </p:txBody>
      </p:sp>
      <p:pic>
        <p:nvPicPr>
          <p:cNvPr id="4" name="Immagine 3" descr="Immagine che contiene Elementi grafici, Carattere, grafica, logo&#10;&#10;Descrizione generata automaticamente">
            <a:extLst>
              <a:ext uri="{FF2B5EF4-FFF2-40B4-BE49-F238E27FC236}">
                <a16:creationId xmlns:a16="http://schemas.microsoft.com/office/drawing/2014/main" id="{19F81F3D-05A8-F1B9-2815-FD98C68E5264}"/>
              </a:ext>
            </a:extLst>
          </p:cNvPr>
          <p:cNvPicPr>
            <a:picLocks noChangeAspect="1"/>
          </p:cNvPicPr>
          <p:nvPr userDrawn="1"/>
        </p:nvPicPr>
        <p:blipFill>
          <a:blip r:embed="rId2"/>
          <a:stretch>
            <a:fillRect/>
          </a:stretch>
        </p:blipFill>
        <p:spPr>
          <a:xfrm>
            <a:off x="10553700" y="321560"/>
            <a:ext cx="1173730" cy="219675"/>
          </a:xfrm>
          <a:prstGeom prst="rect">
            <a:avLst/>
          </a:prstGeom>
        </p:spPr>
      </p:pic>
      <p:sp>
        <p:nvSpPr>
          <p:cNvPr id="8" name="Segnaposto grafico 7">
            <a:extLst>
              <a:ext uri="{FF2B5EF4-FFF2-40B4-BE49-F238E27FC236}">
                <a16:creationId xmlns:a16="http://schemas.microsoft.com/office/drawing/2014/main" id="{FD4D7EF0-B7ED-1864-5A14-F374E81489F8}"/>
              </a:ext>
            </a:extLst>
          </p:cNvPr>
          <p:cNvSpPr>
            <a:spLocks noGrp="1"/>
          </p:cNvSpPr>
          <p:nvPr>
            <p:ph type="chart" sz="quarter" idx="16" hasCustomPrompt="1"/>
          </p:nvPr>
        </p:nvSpPr>
        <p:spPr>
          <a:xfrm>
            <a:off x="6308928" y="952500"/>
            <a:ext cx="5444265" cy="3588503"/>
          </a:xfrm>
          <a:prstGeom prst="rect">
            <a:avLst/>
          </a:prstGeom>
        </p:spPr>
        <p:txBody>
          <a:bodyPr anchor="ctr"/>
          <a:lstStyle>
            <a:lvl1pPr marL="0" indent="0" algn="ctr">
              <a:buNone/>
              <a:defRPr sz="1400"/>
            </a:lvl1pPr>
          </a:lstStyle>
          <a:p>
            <a:r>
              <a:rPr lang="en-GB"/>
              <a:t>Insert graph here</a:t>
            </a:r>
          </a:p>
        </p:txBody>
      </p:sp>
      <p:sp>
        <p:nvSpPr>
          <p:cNvPr id="9" name="Segnaposto testo 5">
            <a:extLst>
              <a:ext uri="{FF2B5EF4-FFF2-40B4-BE49-F238E27FC236}">
                <a16:creationId xmlns:a16="http://schemas.microsoft.com/office/drawing/2014/main" id="{38A9019F-3BEA-8D0D-D8F6-1F24CD094067}"/>
              </a:ext>
            </a:extLst>
          </p:cNvPr>
          <p:cNvSpPr>
            <a:spLocks noGrp="1"/>
          </p:cNvSpPr>
          <p:nvPr>
            <p:ph type="body" sz="quarter" idx="17" hasCustomPrompt="1"/>
          </p:nvPr>
        </p:nvSpPr>
        <p:spPr>
          <a:xfrm>
            <a:off x="6308928" y="4772945"/>
            <a:ext cx="5444265" cy="365125"/>
          </a:xfrm>
          <a:prstGeom prst="rect">
            <a:avLst/>
          </a:prstGeom>
        </p:spPr>
        <p:txBody>
          <a:bodyPr/>
          <a:lstStyle>
            <a:lvl1pPr marL="0" indent="0">
              <a:lnSpc>
                <a:spcPct val="120000"/>
              </a:lnSpc>
              <a:buNone/>
              <a:defRPr sz="1200" b="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it-IT"/>
              <a:t>Figure 0.0.</a:t>
            </a:r>
          </a:p>
        </p:txBody>
      </p:sp>
      <p:sp>
        <p:nvSpPr>
          <p:cNvPr id="10" name="Segnaposto testo 5">
            <a:extLst>
              <a:ext uri="{FF2B5EF4-FFF2-40B4-BE49-F238E27FC236}">
                <a16:creationId xmlns:a16="http://schemas.microsoft.com/office/drawing/2014/main" id="{840CB475-73C5-1B36-9118-8584E2F1E3F0}"/>
              </a:ext>
            </a:extLst>
          </p:cNvPr>
          <p:cNvSpPr>
            <a:spLocks noGrp="1"/>
          </p:cNvSpPr>
          <p:nvPr>
            <p:ph type="body" sz="quarter" idx="18" hasCustomPrompt="1"/>
          </p:nvPr>
        </p:nvSpPr>
        <p:spPr>
          <a:xfrm>
            <a:off x="6308928" y="5150897"/>
            <a:ext cx="5444265" cy="1026777"/>
          </a:xfrm>
          <a:prstGeom prst="rect">
            <a:avLst/>
          </a:prstGeom>
        </p:spPr>
        <p:txBody>
          <a:bodyPr/>
          <a:lstStyle>
            <a:lvl1pPr marL="0" indent="0">
              <a:lnSpc>
                <a:spcPct val="120000"/>
              </a:lnSpc>
              <a:buNone/>
              <a:defRPr sz="1200" b="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it-IT" err="1"/>
              <a:t>Lorem</a:t>
            </a:r>
            <a:r>
              <a:rPr lang="it-IT"/>
              <a:t> </a:t>
            </a:r>
            <a:r>
              <a:rPr lang="it-IT" err="1"/>
              <a:t>ipsum</a:t>
            </a:r>
            <a:r>
              <a:rPr lang="it-IT"/>
              <a:t> </a:t>
            </a:r>
            <a:r>
              <a:rPr lang="it-IT" err="1"/>
              <a:t>dolor</a:t>
            </a:r>
            <a:r>
              <a:rPr lang="it-IT"/>
              <a:t>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r>
              <a:rPr lang="it-IT"/>
              <a:t>. </a:t>
            </a:r>
            <a:r>
              <a:rPr lang="it-IT" err="1"/>
              <a:t>Quisque</a:t>
            </a:r>
            <a:r>
              <a:rPr lang="it-IT"/>
              <a:t> </a:t>
            </a:r>
            <a:r>
              <a:rPr lang="it-IT" err="1"/>
              <a:t>faucibus</a:t>
            </a:r>
            <a:r>
              <a:rPr lang="it-IT"/>
              <a:t> ex </a:t>
            </a:r>
            <a:r>
              <a:rPr lang="it-IT" err="1"/>
              <a:t>sapien</a:t>
            </a:r>
            <a:r>
              <a:rPr lang="it-IT"/>
              <a:t> vitae </a:t>
            </a:r>
            <a:r>
              <a:rPr lang="it-IT" err="1"/>
              <a:t>pellentesque</a:t>
            </a:r>
            <a:r>
              <a:rPr lang="it-IT"/>
              <a:t> </a:t>
            </a:r>
            <a:r>
              <a:rPr lang="it-IT" err="1"/>
              <a:t>sem</a:t>
            </a:r>
            <a:r>
              <a:rPr lang="it-IT"/>
              <a:t> </a:t>
            </a:r>
            <a:r>
              <a:rPr lang="it-IT" err="1"/>
              <a:t>placerat</a:t>
            </a:r>
            <a:r>
              <a:rPr lang="it-IT"/>
              <a:t>. In id cursus mi </a:t>
            </a:r>
            <a:r>
              <a:rPr lang="it-IT" err="1"/>
              <a:t>pretium</a:t>
            </a:r>
            <a:r>
              <a:rPr lang="it-IT"/>
              <a:t> </a:t>
            </a:r>
            <a:r>
              <a:rPr lang="it-IT" err="1"/>
              <a:t>tellus</a:t>
            </a:r>
            <a:r>
              <a:rPr lang="it-IT"/>
              <a:t> </a:t>
            </a:r>
            <a:r>
              <a:rPr lang="it-IT" err="1"/>
              <a:t>duis</a:t>
            </a:r>
            <a:r>
              <a:rPr lang="it-IT"/>
              <a:t> </a:t>
            </a:r>
            <a:r>
              <a:rPr lang="it-IT" err="1"/>
              <a:t>convallis</a:t>
            </a:r>
            <a:r>
              <a:rPr lang="it-IT"/>
              <a:t>.</a:t>
            </a:r>
          </a:p>
        </p:txBody>
      </p:sp>
    </p:spTree>
    <p:extLst>
      <p:ext uri="{BB962C8B-B14F-4D97-AF65-F5344CB8AC3E}">
        <p14:creationId xmlns:p14="http://schemas.microsoft.com/office/powerpoint/2010/main" val="1901315370"/>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Layout personalizzato">
    <p:bg>
      <p:bgRef idx="1001">
        <a:schemeClr val="bg2"/>
      </p:bgRef>
    </p:bg>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83923CF5-5C17-2120-9930-3BED3475D9AC}"/>
              </a:ext>
            </a:extLst>
          </p:cNvPr>
          <p:cNvSpPr>
            <a:spLocks noGrp="1"/>
          </p:cNvSpPr>
          <p:nvPr>
            <p:ph type="sldNum" sz="quarter" idx="12"/>
          </p:nvPr>
        </p:nvSpPr>
        <p:spPr>
          <a:xfrm>
            <a:off x="6932618" y="6176865"/>
            <a:ext cx="2743200" cy="365125"/>
          </a:xfrm>
        </p:spPr>
        <p:txBody>
          <a:bodyPr/>
          <a:lstStyle/>
          <a:p>
            <a:fld id="{8A0C0063-B936-814E-8795-455CC47145C3}" type="slidenum">
              <a:rPr lang="en-GB" smtClean="0"/>
              <a:t>‹#›</a:t>
            </a:fld>
            <a:endParaRPr lang="en-GB"/>
          </a:p>
        </p:txBody>
      </p:sp>
      <p:sp>
        <p:nvSpPr>
          <p:cNvPr id="3" name="Segnaposto testo 3">
            <a:extLst>
              <a:ext uri="{FF2B5EF4-FFF2-40B4-BE49-F238E27FC236}">
                <a16:creationId xmlns:a16="http://schemas.microsoft.com/office/drawing/2014/main" id="{2B916D72-EA4F-406C-01FE-CAA330AC7619}"/>
              </a:ext>
            </a:extLst>
          </p:cNvPr>
          <p:cNvSpPr>
            <a:spLocks noGrp="1"/>
          </p:cNvSpPr>
          <p:nvPr>
            <p:ph type="body" sz="quarter" idx="14" hasCustomPrompt="1"/>
          </p:nvPr>
        </p:nvSpPr>
        <p:spPr>
          <a:xfrm>
            <a:off x="492328" y="498572"/>
            <a:ext cx="9936775" cy="1132520"/>
          </a:xfrm>
          <a:prstGeom prst="rect">
            <a:avLst/>
          </a:prstGeom>
        </p:spPr>
        <p:txBody>
          <a:bodyPr/>
          <a:lstStyle>
            <a:lvl1pPr marL="0" indent="0">
              <a:buNone/>
              <a:defRPr sz="3600">
                <a:latin typeface="+mj-lt"/>
              </a:defRPr>
            </a:lvl1pPr>
            <a:lvl2pPr marL="457200" indent="0">
              <a:buNone/>
              <a:defRPr sz="4400">
                <a:latin typeface="+mj-lt"/>
              </a:defRPr>
            </a:lvl2pPr>
            <a:lvl3pPr marL="914400" indent="0">
              <a:buNone/>
              <a:defRPr sz="4400">
                <a:latin typeface="+mj-lt"/>
              </a:defRPr>
            </a:lvl3pPr>
            <a:lvl4pPr marL="1371600" indent="0">
              <a:buNone/>
              <a:defRPr sz="4400">
                <a:latin typeface="+mj-lt"/>
              </a:defRPr>
            </a:lvl4pPr>
            <a:lvl5pPr marL="1828800" indent="0">
              <a:buNone/>
              <a:defRPr sz="4400">
                <a:latin typeface="+mj-lt"/>
              </a:defRPr>
            </a:lvl5pPr>
          </a:lstStyle>
          <a:p>
            <a:pPr lvl="0"/>
            <a:r>
              <a:rPr lang="it-IT" err="1"/>
              <a:t>Insert</a:t>
            </a:r>
            <a:r>
              <a:rPr lang="it-IT"/>
              <a:t> </a:t>
            </a:r>
            <a:r>
              <a:rPr lang="it-IT" err="1"/>
              <a:t>title</a:t>
            </a:r>
            <a:r>
              <a:rPr lang="it-IT"/>
              <a:t> </a:t>
            </a:r>
            <a:r>
              <a:rPr lang="it-IT" err="1"/>
              <a:t>here</a:t>
            </a:r>
            <a:r>
              <a:rPr lang="it-IT"/>
              <a:t>.</a:t>
            </a:r>
            <a:br>
              <a:rPr lang="it-IT"/>
            </a:br>
            <a:r>
              <a:rPr lang="it-IT" err="1"/>
              <a:t>You</a:t>
            </a:r>
            <a:r>
              <a:rPr lang="it-IT"/>
              <a:t> can use multiple lines </a:t>
            </a:r>
            <a:r>
              <a:rPr lang="it-IT" err="1"/>
              <a:t>if</a:t>
            </a:r>
            <a:r>
              <a:rPr lang="it-IT"/>
              <a:t> </a:t>
            </a:r>
            <a:r>
              <a:rPr lang="it-IT" err="1"/>
              <a:t>needed</a:t>
            </a:r>
            <a:endParaRPr lang="it-IT"/>
          </a:p>
        </p:txBody>
      </p:sp>
      <p:pic>
        <p:nvPicPr>
          <p:cNvPr id="4" name="Immagine 3" descr="Immagine che contiene Elementi grafici, Carattere, grafica, logo&#10;&#10;Descrizione generata automaticamente">
            <a:extLst>
              <a:ext uri="{FF2B5EF4-FFF2-40B4-BE49-F238E27FC236}">
                <a16:creationId xmlns:a16="http://schemas.microsoft.com/office/drawing/2014/main" id="{19F81F3D-05A8-F1B9-2815-FD98C68E5264}"/>
              </a:ext>
            </a:extLst>
          </p:cNvPr>
          <p:cNvPicPr>
            <a:picLocks noChangeAspect="1"/>
          </p:cNvPicPr>
          <p:nvPr userDrawn="1"/>
        </p:nvPicPr>
        <p:blipFill>
          <a:blip r:embed="rId2"/>
          <a:stretch>
            <a:fillRect/>
          </a:stretch>
        </p:blipFill>
        <p:spPr>
          <a:xfrm>
            <a:off x="10775642" y="6399571"/>
            <a:ext cx="1173730" cy="219675"/>
          </a:xfrm>
          <a:prstGeom prst="rect">
            <a:avLst/>
          </a:prstGeom>
        </p:spPr>
      </p:pic>
      <p:sp>
        <p:nvSpPr>
          <p:cNvPr id="8" name="Segnaposto grafico 7">
            <a:extLst>
              <a:ext uri="{FF2B5EF4-FFF2-40B4-BE49-F238E27FC236}">
                <a16:creationId xmlns:a16="http://schemas.microsoft.com/office/drawing/2014/main" id="{FD4D7EF0-B7ED-1864-5A14-F374E81489F8}"/>
              </a:ext>
            </a:extLst>
          </p:cNvPr>
          <p:cNvSpPr>
            <a:spLocks noGrp="1"/>
          </p:cNvSpPr>
          <p:nvPr>
            <p:ph type="chart" sz="quarter" idx="16" hasCustomPrompt="1"/>
          </p:nvPr>
        </p:nvSpPr>
        <p:spPr>
          <a:xfrm>
            <a:off x="492328" y="1829827"/>
            <a:ext cx="11260865" cy="3656574"/>
          </a:xfrm>
          <a:prstGeom prst="rect">
            <a:avLst/>
          </a:prstGeom>
        </p:spPr>
        <p:txBody>
          <a:bodyPr anchor="ctr"/>
          <a:lstStyle>
            <a:lvl1pPr marL="0" indent="0" algn="ctr">
              <a:buNone/>
              <a:defRPr sz="1400"/>
            </a:lvl1pPr>
          </a:lstStyle>
          <a:p>
            <a:r>
              <a:rPr lang="en-GB"/>
              <a:t>Insert graph here</a:t>
            </a:r>
          </a:p>
        </p:txBody>
      </p:sp>
      <p:sp>
        <p:nvSpPr>
          <p:cNvPr id="9" name="Segnaposto testo 5">
            <a:extLst>
              <a:ext uri="{FF2B5EF4-FFF2-40B4-BE49-F238E27FC236}">
                <a16:creationId xmlns:a16="http://schemas.microsoft.com/office/drawing/2014/main" id="{38A9019F-3BEA-8D0D-D8F6-1F24CD094067}"/>
              </a:ext>
            </a:extLst>
          </p:cNvPr>
          <p:cNvSpPr>
            <a:spLocks noGrp="1"/>
          </p:cNvSpPr>
          <p:nvPr>
            <p:ph type="body" sz="quarter" idx="17" hasCustomPrompt="1"/>
          </p:nvPr>
        </p:nvSpPr>
        <p:spPr>
          <a:xfrm>
            <a:off x="504685" y="5681642"/>
            <a:ext cx="5444265" cy="365125"/>
          </a:xfrm>
          <a:prstGeom prst="rect">
            <a:avLst/>
          </a:prstGeom>
        </p:spPr>
        <p:txBody>
          <a:bodyPr/>
          <a:lstStyle>
            <a:lvl1pPr marL="0" indent="0">
              <a:lnSpc>
                <a:spcPct val="120000"/>
              </a:lnSpc>
              <a:buNone/>
              <a:defRPr sz="1200" b="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it-IT"/>
              <a:t>Figure 0.0.</a:t>
            </a:r>
          </a:p>
        </p:txBody>
      </p:sp>
      <p:sp>
        <p:nvSpPr>
          <p:cNvPr id="10" name="Segnaposto testo 5">
            <a:extLst>
              <a:ext uri="{FF2B5EF4-FFF2-40B4-BE49-F238E27FC236}">
                <a16:creationId xmlns:a16="http://schemas.microsoft.com/office/drawing/2014/main" id="{840CB475-73C5-1B36-9118-8584E2F1E3F0}"/>
              </a:ext>
            </a:extLst>
          </p:cNvPr>
          <p:cNvSpPr>
            <a:spLocks noGrp="1"/>
          </p:cNvSpPr>
          <p:nvPr>
            <p:ph type="body" sz="quarter" idx="18" hasCustomPrompt="1"/>
          </p:nvPr>
        </p:nvSpPr>
        <p:spPr>
          <a:xfrm>
            <a:off x="504685" y="6059595"/>
            <a:ext cx="6143250" cy="575984"/>
          </a:xfrm>
          <a:prstGeom prst="rect">
            <a:avLst/>
          </a:prstGeom>
        </p:spPr>
        <p:txBody>
          <a:bodyPr/>
          <a:lstStyle>
            <a:lvl1pPr marL="0" indent="0">
              <a:lnSpc>
                <a:spcPct val="120000"/>
              </a:lnSpc>
              <a:buNone/>
              <a:defRPr sz="1200" b="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it-IT" err="1"/>
              <a:t>Lorem</a:t>
            </a:r>
            <a:r>
              <a:rPr lang="it-IT"/>
              <a:t> </a:t>
            </a:r>
            <a:r>
              <a:rPr lang="it-IT" err="1"/>
              <a:t>ipsum</a:t>
            </a:r>
            <a:r>
              <a:rPr lang="it-IT"/>
              <a:t> </a:t>
            </a:r>
            <a:r>
              <a:rPr lang="it-IT" err="1"/>
              <a:t>dolor</a:t>
            </a:r>
            <a:r>
              <a:rPr lang="it-IT"/>
              <a:t>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r>
              <a:rPr lang="it-IT"/>
              <a:t>. </a:t>
            </a:r>
            <a:r>
              <a:rPr lang="it-IT" err="1"/>
              <a:t>Quisque</a:t>
            </a:r>
            <a:r>
              <a:rPr lang="it-IT"/>
              <a:t> </a:t>
            </a:r>
            <a:r>
              <a:rPr lang="it-IT" err="1"/>
              <a:t>faucibus</a:t>
            </a:r>
            <a:r>
              <a:rPr lang="it-IT"/>
              <a:t> ex </a:t>
            </a:r>
            <a:r>
              <a:rPr lang="it-IT" err="1"/>
              <a:t>sapien</a:t>
            </a:r>
            <a:r>
              <a:rPr lang="it-IT"/>
              <a:t> vitae </a:t>
            </a:r>
            <a:r>
              <a:rPr lang="it-IT" err="1"/>
              <a:t>pellentesque</a:t>
            </a:r>
            <a:r>
              <a:rPr lang="it-IT"/>
              <a:t> </a:t>
            </a:r>
            <a:r>
              <a:rPr lang="it-IT" err="1"/>
              <a:t>sem</a:t>
            </a:r>
            <a:r>
              <a:rPr lang="it-IT"/>
              <a:t> </a:t>
            </a:r>
            <a:r>
              <a:rPr lang="it-IT" err="1"/>
              <a:t>placerat</a:t>
            </a:r>
            <a:r>
              <a:rPr lang="it-IT"/>
              <a:t>. In id cursus mi </a:t>
            </a:r>
            <a:r>
              <a:rPr lang="it-IT" err="1"/>
              <a:t>pretium</a:t>
            </a:r>
            <a:r>
              <a:rPr lang="it-IT"/>
              <a:t> </a:t>
            </a:r>
            <a:r>
              <a:rPr lang="it-IT" err="1"/>
              <a:t>tellus</a:t>
            </a:r>
            <a:r>
              <a:rPr lang="it-IT"/>
              <a:t> </a:t>
            </a:r>
            <a:r>
              <a:rPr lang="it-IT" err="1"/>
              <a:t>duis</a:t>
            </a:r>
            <a:r>
              <a:rPr lang="it-IT"/>
              <a:t> </a:t>
            </a:r>
            <a:r>
              <a:rPr lang="it-IT" err="1"/>
              <a:t>convallis</a:t>
            </a:r>
            <a:r>
              <a:rPr lang="it-IT"/>
              <a:t>.</a:t>
            </a:r>
          </a:p>
        </p:txBody>
      </p:sp>
    </p:spTree>
    <p:extLst>
      <p:ext uri="{BB962C8B-B14F-4D97-AF65-F5344CB8AC3E}">
        <p14:creationId xmlns:p14="http://schemas.microsoft.com/office/powerpoint/2010/main" val="2989746950"/>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Layout personalizzato">
    <p:bg>
      <p:bgRef idx="1001">
        <a:schemeClr val="bg2"/>
      </p:bgRef>
    </p:bg>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83923CF5-5C17-2120-9930-3BED3475D9AC}"/>
              </a:ext>
            </a:extLst>
          </p:cNvPr>
          <p:cNvSpPr>
            <a:spLocks noGrp="1"/>
          </p:cNvSpPr>
          <p:nvPr>
            <p:ph type="sldNum" sz="quarter" idx="12"/>
          </p:nvPr>
        </p:nvSpPr>
        <p:spPr>
          <a:xfrm>
            <a:off x="9009993" y="6177674"/>
            <a:ext cx="2743200" cy="365125"/>
          </a:xfrm>
        </p:spPr>
        <p:txBody>
          <a:bodyPr/>
          <a:lstStyle/>
          <a:p>
            <a:fld id="{8A0C0063-B936-814E-8795-455CC47145C3}" type="slidenum">
              <a:rPr lang="en-GB" smtClean="0"/>
              <a:t>‹#›</a:t>
            </a:fld>
            <a:endParaRPr lang="en-GB"/>
          </a:p>
        </p:txBody>
      </p:sp>
      <p:sp>
        <p:nvSpPr>
          <p:cNvPr id="3" name="Segnaposto testo 3">
            <a:extLst>
              <a:ext uri="{FF2B5EF4-FFF2-40B4-BE49-F238E27FC236}">
                <a16:creationId xmlns:a16="http://schemas.microsoft.com/office/drawing/2014/main" id="{2B916D72-EA4F-406C-01FE-CAA330AC7619}"/>
              </a:ext>
            </a:extLst>
          </p:cNvPr>
          <p:cNvSpPr>
            <a:spLocks noGrp="1"/>
          </p:cNvSpPr>
          <p:nvPr>
            <p:ph type="body" sz="quarter" idx="14" hasCustomPrompt="1"/>
          </p:nvPr>
        </p:nvSpPr>
        <p:spPr>
          <a:xfrm>
            <a:off x="492328" y="498572"/>
            <a:ext cx="5517087" cy="1635028"/>
          </a:xfrm>
          <a:prstGeom prst="rect">
            <a:avLst/>
          </a:prstGeom>
        </p:spPr>
        <p:txBody>
          <a:bodyPr/>
          <a:lstStyle>
            <a:lvl1pPr marL="0" indent="0">
              <a:buNone/>
              <a:defRPr sz="3600">
                <a:latin typeface="+mj-lt"/>
              </a:defRPr>
            </a:lvl1pPr>
            <a:lvl2pPr marL="457200" indent="0">
              <a:buNone/>
              <a:defRPr sz="4400">
                <a:latin typeface="+mj-lt"/>
              </a:defRPr>
            </a:lvl2pPr>
            <a:lvl3pPr marL="914400" indent="0">
              <a:buNone/>
              <a:defRPr sz="4400">
                <a:latin typeface="+mj-lt"/>
              </a:defRPr>
            </a:lvl3pPr>
            <a:lvl4pPr marL="1371600" indent="0">
              <a:buNone/>
              <a:defRPr sz="4400">
                <a:latin typeface="+mj-lt"/>
              </a:defRPr>
            </a:lvl4pPr>
            <a:lvl5pPr marL="1828800" indent="0">
              <a:buNone/>
              <a:defRPr sz="4400">
                <a:latin typeface="+mj-lt"/>
              </a:defRPr>
            </a:lvl5pPr>
          </a:lstStyle>
          <a:p>
            <a:pPr lvl="0"/>
            <a:r>
              <a:rPr lang="it-IT" err="1"/>
              <a:t>Insert</a:t>
            </a:r>
            <a:r>
              <a:rPr lang="it-IT"/>
              <a:t> </a:t>
            </a:r>
            <a:r>
              <a:rPr lang="it-IT" err="1"/>
              <a:t>title</a:t>
            </a:r>
            <a:r>
              <a:rPr lang="it-IT"/>
              <a:t> </a:t>
            </a:r>
            <a:r>
              <a:rPr lang="it-IT" err="1"/>
              <a:t>here</a:t>
            </a:r>
            <a:r>
              <a:rPr lang="it-IT"/>
              <a:t>.</a:t>
            </a:r>
            <a:br>
              <a:rPr lang="it-IT"/>
            </a:br>
            <a:r>
              <a:rPr lang="it-IT" err="1"/>
              <a:t>You</a:t>
            </a:r>
            <a:r>
              <a:rPr lang="it-IT"/>
              <a:t> can use multiple lines </a:t>
            </a:r>
            <a:r>
              <a:rPr lang="it-IT" err="1"/>
              <a:t>if</a:t>
            </a:r>
            <a:r>
              <a:rPr lang="it-IT"/>
              <a:t> </a:t>
            </a:r>
            <a:r>
              <a:rPr lang="it-IT" err="1"/>
              <a:t>needed</a:t>
            </a:r>
            <a:endParaRPr lang="it-IT"/>
          </a:p>
        </p:txBody>
      </p:sp>
      <p:sp>
        <p:nvSpPr>
          <p:cNvPr id="6" name="Segnaposto testo 5">
            <a:extLst>
              <a:ext uri="{FF2B5EF4-FFF2-40B4-BE49-F238E27FC236}">
                <a16:creationId xmlns:a16="http://schemas.microsoft.com/office/drawing/2014/main" id="{24FDD10E-75A5-3939-560E-9CD94C5229CA}"/>
              </a:ext>
            </a:extLst>
          </p:cNvPr>
          <p:cNvSpPr>
            <a:spLocks noGrp="1"/>
          </p:cNvSpPr>
          <p:nvPr>
            <p:ph type="body" sz="quarter" idx="15" hasCustomPrompt="1"/>
          </p:nvPr>
        </p:nvSpPr>
        <p:spPr>
          <a:xfrm>
            <a:off x="492328" y="2740945"/>
            <a:ext cx="5517088" cy="3436729"/>
          </a:xfrm>
          <a:prstGeom prst="rect">
            <a:avLst/>
          </a:prstGeom>
        </p:spPr>
        <p:txBody>
          <a:bodyPr/>
          <a:lstStyle>
            <a:lvl1pPr marL="0" indent="0">
              <a:lnSpc>
                <a:spcPct val="120000"/>
              </a:lnSpc>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it-IT" err="1"/>
              <a:t>Lorem</a:t>
            </a:r>
            <a:r>
              <a:rPr lang="it-IT"/>
              <a:t> </a:t>
            </a:r>
            <a:r>
              <a:rPr lang="it-IT" err="1"/>
              <a:t>ipsum</a:t>
            </a:r>
            <a:r>
              <a:rPr lang="it-IT"/>
              <a:t> </a:t>
            </a:r>
            <a:r>
              <a:rPr lang="it-IT" err="1"/>
              <a:t>dolor</a:t>
            </a:r>
            <a:r>
              <a:rPr lang="it-IT"/>
              <a:t> </a:t>
            </a:r>
            <a:r>
              <a:rPr lang="it-IT" err="1"/>
              <a:t>sit</a:t>
            </a:r>
            <a:r>
              <a:rPr lang="it-IT"/>
              <a:t> </a:t>
            </a:r>
            <a:r>
              <a:rPr lang="it-IT" err="1"/>
              <a:t>amet</a:t>
            </a:r>
            <a:r>
              <a:rPr lang="it-IT"/>
              <a:t> </a:t>
            </a:r>
            <a:r>
              <a:rPr lang="it-IT" err="1"/>
              <a:t>consectetur</a:t>
            </a:r>
            <a:r>
              <a:rPr lang="it-IT"/>
              <a:t> </a:t>
            </a:r>
            <a:r>
              <a:rPr lang="it-IT" err="1"/>
              <a:t>adipiscing</a:t>
            </a:r>
            <a:r>
              <a:rPr lang="it-IT"/>
              <a:t> </a:t>
            </a:r>
            <a:r>
              <a:rPr lang="it-IT" err="1"/>
              <a:t>elit</a:t>
            </a:r>
            <a:r>
              <a:rPr lang="it-IT"/>
              <a:t>. </a:t>
            </a:r>
            <a:r>
              <a:rPr lang="it-IT" err="1"/>
              <a:t>Quisque</a:t>
            </a:r>
            <a:r>
              <a:rPr lang="it-IT"/>
              <a:t> </a:t>
            </a:r>
            <a:r>
              <a:rPr lang="it-IT" err="1"/>
              <a:t>faucibus</a:t>
            </a:r>
            <a:r>
              <a:rPr lang="it-IT"/>
              <a:t> ex </a:t>
            </a:r>
            <a:r>
              <a:rPr lang="it-IT" err="1"/>
              <a:t>sapien</a:t>
            </a:r>
            <a:r>
              <a:rPr lang="it-IT"/>
              <a:t> vitae </a:t>
            </a:r>
            <a:r>
              <a:rPr lang="it-IT" err="1"/>
              <a:t>pellentesque</a:t>
            </a:r>
            <a:r>
              <a:rPr lang="it-IT"/>
              <a:t> </a:t>
            </a:r>
            <a:r>
              <a:rPr lang="it-IT" err="1"/>
              <a:t>sem</a:t>
            </a:r>
            <a:r>
              <a:rPr lang="it-IT"/>
              <a:t> </a:t>
            </a:r>
            <a:r>
              <a:rPr lang="it-IT" err="1"/>
              <a:t>placerat</a:t>
            </a:r>
            <a:r>
              <a:rPr lang="it-IT"/>
              <a:t>. In id cursus mi </a:t>
            </a:r>
            <a:r>
              <a:rPr lang="it-IT" err="1"/>
              <a:t>pretium</a:t>
            </a:r>
            <a:r>
              <a:rPr lang="it-IT"/>
              <a:t> </a:t>
            </a:r>
            <a:r>
              <a:rPr lang="it-IT" err="1"/>
              <a:t>tellus</a:t>
            </a:r>
            <a:r>
              <a:rPr lang="it-IT"/>
              <a:t> </a:t>
            </a:r>
            <a:r>
              <a:rPr lang="it-IT" err="1"/>
              <a:t>duis</a:t>
            </a:r>
            <a:r>
              <a:rPr lang="it-IT"/>
              <a:t> </a:t>
            </a:r>
            <a:r>
              <a:rPr lang="it-IT" err="1"/>
              <a:t>convallis</a:t>
            </a:r>
            <a:r>
              <a:rPr lang="it-IT"/>
              <a:t>. Tempus </a:t>
            </a:r>
            <a:r>
              <a:rPr lang="it-IT" err="1"/>
              <a:t>leo</a:t>
            </a:r>
            <a:r>
              <a:rPr lang="it-IT"/>
              <a:t> </a:t>
            </a:r>
            <a:r>
              <a:rPr lang="it-IT" err="1"/>
              <a:t>eu</a:t>
            </a:r>
            <a:r>
              <a:rPr lang="it-IT"/>
              <a:t> </a:t>
            </a:r>
            <a:r>
              <a:rPr lang="it-IT" err="1"/>
              <a:t>aenean</a:t>
            </a:r>
            <a:r>
              <a:rPr lang="it-IT"/>
              <a:t> sed </a:t>
            </a:r>
            <a:r>
              <a:rPr lang="it-IT" err="1"/>
              <a:t>diam</a:t>
            </a:r>
            <a:r>
              <a:rPr lang="it-IT"/>
              <a:t> urna </a:t>
            </a:r>
            <a:r>
              <a:rPr lang="it-IT" err="1"/>
              <a:t>tempor</a:t>
            </a:r>
            <a:r>
              <a:rPr lang="it-IT"/>
              <a:t>. Pulvinar </a:t>
            </a:r>
            <a:r>
              <a:rPr lang="it-IT" err="1"/>
              <a:t>vivamus</a:t>
            </a:r>
            <a:r>
              <a:rPr lang="it-IT"/>
              <a:t> </a:t>
            </a:r>
            <a:r>
              <a:rPr lang="it-IT" err="1"/>
              <a:t>fringilla</a:t>
            </a:r>
            <a:r>
              <a:rPr lang="it-IT"/>
              <a:t> </a:t>
            </a:r>
            <a:r>
              <a:rPr lang="it-IT" err="1"/>
              <a:t>lacus</a:t>
            </a:r>
            <a:r>
              <a:rPr lang="it-IT"/>
              <a:t> </a:t>
            </a:r>
            <a:r>
              <a:rPr lang="it-IT" err="1"/>
              <a:t>nec</a:t>
            </a:r>
            <a:r>
              <a:rPr lang="it-IT"/>
              <a:t> </a:t>
            </a:r>
            <a:r>
              <a:rPr lang="it-IT" err="1"/>
              <a:t>metus</a:t>
            </a:r>
            <a:r>
              <a:rPr lang="it-IT"/>
              <a:t> </a:t>
            </a:r>
            <a:r>
              <a:rPr lang="it-IT" err="1"/>
              <a:t>bibendum</a:t>
            </a:r>
            <a:r>
              <a:rPr lang="it-IT"/>
              <a:t> </a:t>
            </a:r>
            <a:r>
              <a:rPr lang="it-IT" err="1"/>
              <a:t>egestas</a:t>
            </a:r>
            <a:r>
              <a:rPr lang="it-IT"/>
              <a:t>. </a:t>
            </a:r>
            <a:r>
              <a:rPr lang="it-IT" err="1"/>
              <a:t>Iaculis</a:t>
            </a:r>
            <a:r>
              <a:rPr lang="it-IT"/>
              <a:t> massa </a:t>
            </a:r>
            <a:r>
              <a:rPr lang="it-IT" err="1"/>
              <a:t>nisl</a:t>
            </a:r>
            <a:r>
              <a:rPr lang="it-IT"/>
              <a:t> </a:t>
            </a:r>
            <a:r>
              <a:rPr lang="it-IT" err="1"/>
              <a:t>malesuada</a:t>
            </a:r>
            <a:r>
              <a:rPr lang="it-IT"/>
              <a:t> lacinia </a:t>
            </a:r>
            <a:r>
              <a:rPr lang="it-IT" err="1"/>
              <a:t>integer</a:t>
            </a:r>
            <a:r>
              <a:rPr lang="it-IT"/>
              <a:t> nunc </a:t>
            </a:r>
            <a:r>
              <a:rPr lang="it-IT" err="1"/>
              <a:t>posuere</a:t>
            </a:r>
            <a:r>
              <a:rPr lang="it-IT"/>
              <a:t>. Ut </a:t>
            </a:r>
            <a:r>
              <a:rPr lang="it-IT" err="1"/>
              <a:t>hendrerit</a:t>
            </a:r>
            <a:r>
              <a:rPr lang="it-IT"/>
              <a:t> </a:t>
            </a:r>
            <a:r>
              <a:rPr lang="it-IT" err="1"/>
              <a:t>semper</a:t>
            </a:r>
            <a:r>
              <a:rPr lang="it-IT"/>
              <a:t> vel class </a:t>
            </a:r>
            <a:r>
              <a:rPr lang="it-IT" err="1"/>
              <a:t>aptent</a:t>
            </a:r>
            <a:r>
              <a:rPr lang="it-IT"/>
              <a:t> taciti </a:t>
            </a:r>
            <a:r>
              <a:rPr lang="it-IT" err="1"/>
              <a:t>sociosqu</a:t>
            </a:r>
            <a:r>
              <a:rPr lang="it-IT"/>
              <a:t>. Ad </a:t>
            </a:r>
            <a:r>
              <a:rPr lang="it-IT" err="1"/>
              <a:t>litora</a:t>
            </a:r>
            <a:r>
              <a:rPr lang="it-IT"/>
              <a:t> </a:t>
            </a:r>
            <a:r>
              <a:rPr lang="it-IT" err="1"/>
              <a:t>torquent</a:t>
            </a:r>
            <a:r>
              <a:rPr lang="it-IT"/>
              <a:t> per </a:t>
            </a:r>
            <a:r>
              <a:rPr lang="it-IT" err="1"/>
              <a:t>conubia</a:t>
            </a:r>
            <a:r>
              <a:rPr lang="it-IT"/>
              <a:t> nostra </a:t>
            </a:r>
            <a:r>
              <a:rPr lang="it-IT" err="1"/>
              <a:t>inceptos</a:t>
            </a:r>
            <a:r>
              <a:rPr lang="it-IT"/>
              <a:t> </a:t>
            </a:r>
            <a:r>
              <a:rPr lang="it-IT" err="1"/>
              <a:t>himenaeos</a:t>
            </a:r>
            <a:r>
              <a:rPr lang="it-IT"/>
              <a:t>.</a:t>
            </a:r>
          </a:p>
        </p:txBody>
      </p:sp>
      <p:pic>
        <p:nvPicPr>
          <p:cNvPr id="4" name="Immagine 3" descr="Immagine che contiene Elementi grafici, Carattere, grafica, logo&#10;&#10;Descrizione generata automaticamente">
            <a:extLst>
              <a:ext uri="{FF2B5EF4-FFF2-40B4-BE49-F238E27FC236}">
                <a16:creationId xmlns:a16="http://schemas.microsoft.com/office/drawing/2014/main" id="{19F81F3D-05A8-F1B9-2815-FD98C68E5264}"/>
              </a:ext>
            </a:extLst>
          </p:cNvPr>
          <p:cNvPicPr>
            <a:picLocks noChangeAspect="1"/>
          </p:cNvPicPr>
          <p:nvPr userDrawn="1"/>
        </p:nvPicPr>
        <p:blipFill>
          <a:blip r:embed="rId2"/>
          <a:stretch>
            <a:fillRect/>
          </a:stretch>
        </p:blipFill>
        <p:spPr>
          <a:xfrm>
            <a:off x="10553700" y="321560"/>
            <a:ext cx="1173730" cy="219675"/>
          </a:xfrm>
          <a:prstGeom prst="rect">
            <a:avLst/>
          </a:prstGeom>
        </p:spPr>
      </p:pic>
      <p:sp>
        <p:nvSpPr>
          <p:cNvPr id="7" name="Rettangolo 6">
            <a:extLst>
              <a:ext uri="{FF2B5EF4-FFF2-40B4-BE49-F238E27FC236}">
                <a16:creationId xmlns:a16="http://schemas.microsoft.com/office/drawing/2014/main" id="{19B3E896-7305-8CC3-6E3D-4B13F2CAB379}"/>
              </a:ext>
            </a:extLst>
          </p:cNvPr>
          <p:cNvSpPr/>
          <p:nvPr userDrawn="1"/>
        </p:nvSpPr>
        <p:spPr>
          <a:xfrm>
            <a:off x="6252519" y="691978"/>
            <a:ext cx="5513031" cy="5338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8842950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EEBB3FC2-EB61-1733-CD2B-D93AA6695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0319C0-3918-0841-8152-5561E139232D}" type="datetime1">
              <a:rPr lang="it-IT" smtClean="0"/>
              <a:t>27/07/2026</a:t>
            </a:fld>
            <a:endParaRPr lang="en-GB"/>
          </a:p>
        </p:txBody>
      </p:sp>
      <p:sp>
        <p:nvSpPr>
          <p:cNvPr id="5" name="Segnaposto piè di pagina 4">
            <a:extLst>
              <a:ext uri="{FF2B5EF4-FFF2-40B4-BE49-F238E27FC236}">
                <a16:creationId xmlns:a16="http://schemas.microsoft.com/office/drawing/2014/main" id="{0BEA39CD-77F7-8149-412C-8CA751A957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egnaposto numero diapositiva 5">
            <a:extLst>
              <a:ext uri="{FF2B5EF4-FFF2-40B4-BE49-F238E27FC236}">
                <a16:creationId xmlns:a16="http://schemas.microsoft.com/office/drawing/2014/main" id="{4D8D6455-CD8B-8FEC-7D0C-E5C1F249BA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0C0063-B936-814E-8795-455CC47145C3}" type="slidenum">
              <a:rPr lang="en-GB" smtClean="0"/>
              <a:t>‹#›</a:t>
            </a:fld>
            <a:endParaRPr lang="en-GB"/>
          </a:p>
        </p:txBody>
      </p:sp>
    </p:spTree>
    <p:extLst>
      <p:ext uri="{BB962C8B-B14F-4D97-AF65-F5344CB8AC3E}">
        <p14:creationId xmlns:p14="http://schemas.microsoft.com/office/powerpoint/2010/main" val="17574140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1" r:id="rId4"/>
    <p:sldLayoutId id="2147483658" r:id="rId5"/>
    <p:sldLayoutId id="2147483656" r:id="rId6"/>
    <p:sldLayoutId id="2147483654" r:id="rId7"/>
    <p:sldLayoutId id="2147483657" r:id="rId8"/>
    <p:sldLayoutId id="2147483659" r:id="rId9"/>
    <p:sldLayoutId id="2147483655" r:id="rId10"/>
    <p:sldLayoutId id="2147483653" r:id="rId11"/>
    <p:sldLayoutId id="2147483660" r:id="rId12"/>
    <p:sldLayoutId id="2147483661" r:id="rId13"/>
    <p:sldLayoutId id="2147483663"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36056973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hyperlink" Target="https://aidsinfo.unaids.org/"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5786265" y="2605024"/>
            <a:ext cx="5523948" cy="1354217"/>
          </a:xfrm>
          <a:prstGeom prst="rect">
            <a:avLst/>
          </a:prstGeom>
          <a:noFill/>
        </p:spPr>
        <p:txBody>
          <a:bodyPr wrap="none" lIns="0" tIns="0" rIns="0" bIns="0" anchor="t">
            <a:spAutoFit/>
          </a:bodyPr>
          <a:lstStyle/>
          <a:p>
            <a:pPr algn="ctr" defTabSz="457200">
              <a:defRPr/>
            </a:pPr>
            <a:r>
              <a:rPr lang="en-US" sz="4400" b="1">
                <a:solidFill>
                  <a:srgbClr val="1B1B1B"/>
                </a:solidFill>
                <a:latin typeface="Arial"/>
              </a:rPr>
              <a:t>AIDS2026</a:t>
            </a:r>
          </a:p>
          <a:p>
            <a:pPr algn="ctr" defTabSz="457200">
              <a:defRPr/>
            </a:pPr>
            <a:r>
              <a:rPr lang="en-US" sz="4400" b="1">
                <a:solidFill>
                  <a:srgbClr val="1B1B1B"/>
                </a:solidFill>
                <a:latin typeface="Arial"/>
              </a:rPr>
              <a:t>Special</a:t>
            </a:r>
            <a:r>
              <a:rPr kumimoji="0" lang="en-US" sz="4400" b="1" i="0" u="none" strike="noStrike" kern="1200" cap="none" spc="0" normalizeH="0" baseline="0" noProof="0">
                <a:ln>
                  <a:noFill/>
                </a:ln>
                <a:solidFill>
                  <a:srgbClr val="1B1B1B"/>
                </a:solidFill>
                <a:effectLst/>
                <a:uLnTx/>
                <a:uFillTx/>
                <a:latin typeface="Arial"/>
                <a:ea typeface="+mn-ea"/>
                <a:cs typeface="+mn-cs"/>
              </a:rPr>
              <a:t> report slides</a:t>
            </a:r>
            <a:endParaRPr lang="en-KE" sz="4400" b="1" i="0" u="none" strike="noStrike" kern="1200" cap="none" spc="0" normalizeH="0" baseline="0" noProof="0">
              <a:ln>
                <a:noFill/>
              </a:ln>
              <a:solidFill>
                <a:srgbClr val="1B1B1B"/>
              </a:solidFill>
              <a:effectLst/>
              <a:uLnTx/>
              <a:uFillTx/>
              <a:latin typeface="Arial"/>
              <a:cs typeface="Arial"/>
            </a:endParaRPr>
          </a:p>
        </p:txBody>
      </p:sp>
      <p:sp>
        <p:nvSpPr>
          <p:cNvPr id="13" name="TextBox 12"/>
          <p:cNvSpPr txBox="1"/>
          <p:nvPr/>
        </p:nvSpPr>
        <p:spPr>
          <a:xfrm>
            <a:off x="7744433" y="4091178"/>
            <a:ext cx="1601400" cy="338554"/>
          </a:xfrm>
          <a:prstGeom prst="rect">
            <a:avLst/>
          </a:prstGeom>
          <a:noFill/>
        </p:spPr>
        <p:txBody>
          <a:bodyPr wrap="non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srgbClr val="666666"/>
                </a:solidFill>
                <a:effectLst/>
                <a:uLnTx/>
                <a:uFillTx/>
                <a:latin typeface="Arial"/>
                <a:ea typeface="+mn-ea"/>
                <a:cs typeface="+mn-cs"/>
              </a:rPr>
              <a:t>22 July 2026</a:t>
            </a:r>
            <a:endParaRPr kumimoji="0" sz="2200" b="0" i="0" u="none" strike="noStrike" kern="1200" cap="none" spc="0" normalizeH="0" baseline="0" noProof="0">
              <a:ln>
                <a:noFill/>
              </a:ln>
              <a:solidFill>
                <a:srgbClr val="666666"/>
              </a:solidFill>
              <a:effectLst/>
              <a:uLnTx/>
              <a:uFillTx/>
              <a:latin typeface="Arial"/>
              <a:ea typeface="+mn-ea"/>
              <a:cs typeface="+mn-cs"/>
            </a:endParaRPr>
          </a:p>
        </p:txBody>
      </p:sp>
      <p:pic>
        <p:nvPicPr>
          <p:cNvPr id="14" name="Picture 13" descr="logo_crop_1.png"/>
          <p:cNvPicPr>
            <a:picLocks noChangeAspect="1"/>
          </p:cNvPicPr>
          <p:nvPr/>
        </p:nvPicPr>
        <p:blipFill>
          <a:blip r:embed="rId2"/>
          <a:stretch>
            <a:fillRect/>
          </a:stretch>
        </p:blipFill>
        <p:spPr>
          <a:xfrm>
            <a:off x="8833104" y="475488"/>
            <a:ext cx="3026664" cy="548640"/>
          </a:xfrm>
          <a:prstGeom prst="rect">
            <a:avLst/>
          </a:prstGeom>
        </p:spPr>
      </p:pic>
      <p:pic>
        <p:nvPicPr>
          <p:cNvPr id="17" name="Picture 16">
            <a:extLst>
              <a:ext uri="{FF2B5EF4-FFF2-40B4-BE49-F238E27FC236}">
                <a16:creationId xmlns:a16="http://schemas.microsoft.com/office/drawing/2014/main" id="{F7996097-54A0-9A11-36D6-CA82B6F351C0}"/>
              </a:ext>
            </a:extLst>
          </p:cNvPr>
          <p:cNvPicPr>
            <a:picLocks noChangeAspect="1"/>
          </p:cNvPicPr>
          <p:nvPr/>
        </p:nvPicPr>
        <p:blipFill>
          <a:blip r:embed="rId3"/>
          <a:stretch>
            <a:fillRect/>
          </a:stretch>
        </p:blipFill>
        <p:spPr>
          <a:xfrm>
            <a:off x="0" y="0"/>
            <a:ext cx="4898572"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B6EF48-5499-42AF-B5E0-9D45901CBABB}"/>
              </a:ext>
            </a:extLst>
          </p:cNvPr>
          <p:cNvSpPr txBox="1"/>
          <p:nvPr/>
        </p:nvSpPr>
        <p:spPr>
          <a:xfrm>
            <a:off x="110169" y="2"/>
            <a:ext cx="886021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C00000"/>
                </a:solidFill>
                <a:effectLst/>
                <a:uLnTx/>
                <a:uFillTx/>
                <a:latin typeface="Avenir Regular"/>
                <a:ea typeface="+mn-ea"/>
                <a:cs typeface="+mn-cs"/>
              </a:rPr>
              <a:t>Despite progress towards the 95–95–95 targets for HIV testing, treatment and viral suppression, inequalities among populations remain</a:t>
            </a:r>
            <a:endParaRPr kumimoji="0" lang="en-KE" sz="2400" b="0" i="0" u="none" strike="noStrike" kern="1200" cap="none" spc="0" normalizeH="0" baseline="0" noProof="0">
              <a:ln>
                <a:noFill/>
              </a:ln>
              <a:solidFill>
                <a:srgbClr val="C00000"/>
              </a:solidFill>
              <a:effectLst/>
              <a:uLnTx/>
              <a:uFillTx/>
              <a:latin typeface="Avenir Regular"/>
              <a:ea typeface="+mn-ea"/>
              <a:cs typeface="+mn-cs"/>
            </a:endParaRPr>
          </a:p>
        </p:txBody>
      </p:sp>
      <p:pic>
        <p:nvPicPr>
          <p:cNvPr id="4" name="Picture 3">
            <a:extLst>
              <a:ext uri="{FF2B5EF4-FFF2-40B4-BE49-F238E27FC236}">
                <a16:creationId xmlns:a16="http://schemas.microsoft.com/office/drawing/2014/main" id="{FA738B89-E51A-3FA5-2221-B40FCCDF9D28}"/>
              </a:ext>
            </a:extLst>
          </p:cNvPr>
          <p:cNvPicPr>
            <a:picLocks noChangeAspect="1"/>
          </p:cNvPicPr>
          <p:nvPr/>
        </p:nvPicPr>
        <p:blipFill>
          <a:blip r:embed="rId3"/>
          <a:stretch>
            <a:fillRect/>
          </a:stretch>
        </p:blipFill>
        <p:spPr>
          <a:xfrm>
            <a:off x="2055730" y="1133359"/>
            <a:ext cx="8080540" cy="5677138"/>
          </a:xfrm>
          <a:prstGeom prst="rect">
            <a:avLst/>
          </a:prstGeom>
        </p:spPr>
      </p:pic>
    </p:spTree>
    <p:extLst>
      <p:ext uri="{BB962C8B-B14F-4D97-AF65-F5344CB8AC3E}">
        <p14:creationId xmlns:p14="http://schemas.microsoft.com/office/powerpoint/2010/main" val="2648886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B6996-749C-86A0-EA5F-E033AE239C27}"/>
              </a:ext>
            </a:extLst>
          </p:cNvPr>
          <p:cNvSpPr>
            <a:spLocks noGrp="1"/>
          </p:cNvSpPr>
          <p:nvPr>
            <p:ph type="title"/>
          </p:nvPr>
        </p:nvSpPr>
        <p:spPr>
          <a:xfrm>
            <a:off x="131237" y="457201"/>
            <a:ext cx="10515600" cy="976518"/>
          </a:xfrm>
        </p:spPr>
        <p:txBody>
          <a:bodyPr>
            <a:normAutofit/>
          </a:bodyPr>
          <a:lstStyle/>
          <a:p>
            <a:r>
              <a:rPr lang="en-US" sz="2400"/>
              <a:t>The 95-95-95 targets were achieved by 14 countries by 2025</a:t>
            </a:r>
            <a:endParaRPr lang="en-CH" sz="2400"/>
          </a:p>
        </p:txBody>
      </p:sp>
      <p:pic>
        <p:nvPicPr>
          <p:cNvPr id="4" name="Picture 3">
            <a:extLst>
              <a:ext uri="{FF2B5EF4-FFF2-40B4-BE49-F238E27FC236}">
                <a16:creationId xmlns:a16="http://schemas.microsoft.com/office/drawing/2014/main" id="{E3F8CFBD-D525-FDB1-A9A7-A9DEE3C99D00}"/>
              </a:ext>
            </a:extLst>
          </p:cNvPr>
          <p:cNvPicPr>
            <a:picLocks noChangeAspect="1"/>
          </p:cNvPicPr>
          <p:nvPr/>
        </p:nvPicPr>
        <p:blipFill>
          <a:blip r:embed="rId2"/>
          <a:stretch>
            <a:fillRect/>
          </a:stretch>
        </p:blipFill>
        <p:spPr>
          <a:xfrm>
            <a:off x="1401232" y="1130201"/>
            <a:ext cx="9389537" cy="5592978"/>
          </a:xfrm>
          <a:prstGeom prst="rect">
            <a:avLst/>
          </a:prstGeom>
        </p:spPr>
      </p:pic>
    </p:spTree>
    <p:extLst>
      <p:ext uri="{BB962C8B-B14F-4D97-AF65-F5344CB8AC3E}">
        <p14:creationId xmlns:p14="http://schemas.microsoft.com/office/powerpoint/2010/main" val="189763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8CDCD23-2457-F84C-B560-22385752C9FA}"/>
              </a:ext>
            </a:extLst>
          </p:cNvPr>
          <p:cNvSpPr txBox="1"/>
          <p:nvPr/>
        </p:nvSpPr>
        <p:spPr>
          <a:xfrm>
            <a:off x="110169" y="138276"/>
            <a:ext cx="88906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C00000"/>
                </a:solidFill>
                <a:effectLst/>
                <a:uLnTx/>
                <a:uFillTx/>
                <a:latin typeface="Avenir Regular"/>
                <a:ea typeface="+mn-ea"/>
                <a:cs typeface="+mn-cs"/>
              </a:rPr>
              <a:t>Disparities in viral suppression across regions</a:t>
            </a:r>
            <a:endParaRPr kumimoji="0" lang="en-KE" sz="2400" b="0" i="0" u="none" strike="noStrike" kern="1200" cap="none" spc="0" normalizeH="0" baseline="0" noProof="0">
              <a:ln>
                <a:noFill/>
              </a:ln>
              <a:solidFill>
                <a:srgbClr val="C00000"/>
              </a:solidFill>
              <a:effectLst/>
              <a:uLnTx/>
              <a:uFillTx/>
              <a:latin typeface="Avenir Regular"/>
              <a:ea typeface="+mn-ea"/>
              <a:cs typeface="+mn-cs"/>
            </a:endParaRPr>
          </a:p>
        </p:txBody>
      </p:sp>
      <p:sp>
        <p:nvSpPr>
          <p:cNvPr id="6" name="TextBox 5">
            <a:extLst>
              <a:ext uri="{FF2B5EF4-FFF2-40B4-BE49-F238E27FC236}">
                <a16:creationId xmlns:a16="http://schemas.microsoft.com/office/drawing/2014/main" id="{7C2AF453-4580-10AD-4570-26AB1DDEF621}"/>
              </a:ext>
            </a:extLst>
          </p:cNvPr>
          <p:cNvSpPr txBox="1"/>
          <p:nvPr/>
        </p:nvSpPr>
        <p:spPr>
          <a:xfrm>
            <a:off x="198304" y="826265"/>
            <a:ext cx="88024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KE" sz="1800" b="0" i="0" u="none" strike="noStrike" kern="1200" cap="none" spc="0" normalizeH="0" baseline="0" noProof="0">
              <a:ln>
                <a:noFill/>
              </a:ln>
              <a:solidFill>
                <a:srgbClr val="000000"/>
              </a:solidFill>
              <a:effectLst/>
              <a:uLnTx/>
              <a:uFillTx/>
              <a:latin typeface="Avenir Regular"/>
              <a:ea typeface="+mn-ea"/>
              <a:cs typeface="+mn-cs"/>
            </a:endParaRPr>
          </a:p>
        </p:txBody>
      </p:sp>
      <p:pic>
        <p:nvPicPr>
          <p:cNvPr id="4" name="Picture 3">
            <a:extLst>
              <a:ext uri="{FF2B5EF4-FFF2-40B4-BE49-F238E27FC236}">
                <a16:creationId xmlns:a16="http://schemas.microsoft.com/office/drawing/2014/main" id="{6448ACAA-05BE-569A-C0B9-D5512164A937}"/>
              </a:ext>
            </a:extLst>
          </p:cNvPr>
          <p:cNvPicPr>
            <a:picLocks noChangeAspect="1"/>
          </p:cNvPicPr>
          <p:nvPr/>
        </p:nvPicPr>
        <p:blipFill>
          <a:blip r:embed="rId3"/>
          <a:stretch>
            <a:fillRect/>
          </a:stretch>
        </p:blipFill>
        <p:spPr>
          <a:xfrm>
            <a:off x="1536618" y="1057097"/>
            <a:ext cx="9118764" cy="5638043"/>
          </a:xfrm>
          <a:prstGeom prst="rect">
            <a:avLst/>
          </a:prstGeom>
        </p:spPr>
      </p:pic>
    </p:spTree>
    <p:extLst>
      <p:ext uri="{BB962C8B-B14F-4D97-AF65-F5344CB8AC3E}">
        <p14:creationId xmlns:p14="http://schemas.microsoft.com/office/powerpoint/2010/main" val="3921694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B652FAA-D5E4-22EB-EB35-A695EE3FE6AA}"/>
              </a:ext>
            </a:extLst>
          </p:cNvPr>
          <p:cNvSpPr>
            <a:spLocks noGrp="1"/>
          </p:cNvSpPr>
          <p:nvPr>
            <p:ph type="title"/>
          </p:nvPr>
        </p:nvSpPr>
        <p:spPr>
          <a:xfrm>
            <a:off x="347547" y="228601"/>
            <a:ext cx="10515600" cy="685800"/>
          </a:xfrm>
        </p:spPr>
        <p:txBody>
          <a:bodyPr>
            <a:normAutofit/>
          </a:bodyPr>
          <a:lstStyle/>
          <a:p>
            <a:r>
              <a:rPr lang="en-US" sz="2000"/>
              <a:t>Providing women with HIV treatment for their own health and to reduce </a:t>
            </a:r>
            <a:br>
              <a:rPr lang="en-US" sz="2000"/>
            </a:br>
            <a:r>
              <a:rPr lang="en-US" sz="2000"/>
              <a:t>vertical transmission</a:t>
            </a:r>
            <a:endParaRPr lang="en-CH" sz="2000"/>
          </a:p>
        </p:txBody>
      </p:sp>
      <p:pic>
        <p:nvPicPr>
          <p:cNvPr id="5" name="Picture 4">
            <a:extLst>
              <a:ext uri="{FF2B5EF4-FFF2-40B4-BE49-F238E27FC236}">
                <a16:creationId xmlns:a16="http://schemas.microsoft.com/office/drawing/2014/main" id="{0D1C3A74-0D7B-15A1-BE46-CFF74B0F75CE}"/>
              </a:ext>
            </a:extLst>
          </p:cNvPr>
          <p:cNvPicPr>
            <a:picLocks noChangeAspect="1"/>
          </p:cNvPicPr>
          <p:nvPr/>
        </p:nvPicPr>
        <p:blipFill>
          <a:blip r:embed="rId3"/>
          <a:stretch>
            <a:fillRect/>
          </a:stretch>
        </p:blipFill>
        <p:spPr>
          <a:xfrm>
            <a:off x="1536618" y="1190523"/>
            <a:ext cx="9118765" cy="5612244"/>
          </a:xfrm>
          <a:prstGeom prst="rect">
            <a:avLst/>
          </a:prstGeom>
        </p:spPr>
      </p:pic>
    </p:spTree>
    <p:extLst>
      <p:ext uri="{BB962C8B-B14F-4D97-AF65-F5344CB8AC3E}">
        <p14:creationId xmlns:p14="http://schemas.microsoft.com/office/powerpoint/2010/main" val="1636657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CF759-D612-492C-E8E5-03B64C68CAF7}"/>
              </a:ext>
            </a:extLst>
          </p:cNvPr>
          <p:cNvSpPr>
            <a:spLocks noGrp="1"/>
          </p:cNvSpPr>
          <p:nvPr>
            <p:ph type="title"/>
          </p:nvPr>
        </p:nvSpPr>
        <p:spPr/>
        <p:txBody>
          <a:bodyPr/>
          <a:lstStyle/>
          <a:p>
            <a:r>
              <a:rPr lang="en-CH">
                <a:latin typeface="Aptos" panose="020B0004020202020204" pitchFamily="34" charset="0"/>
              </a:rPr>
              <a:t>Community led organisations deliver </a:t>
            </a:r>
            <a:br>
              <a:rPr lang="en-CH">
                <a:latin typeface="Aptos" panose="020B0004020202020204" pitchFamily="34" charset="0"/>
              </a:rPr>
            </a:br>
            <a:r>
              <a:rPr lang="en-CH">
                <a:latin typeface="Aptos" panose="020B0004020202020204" pitchFamily="34" charset="0"/>
              </a:rPr>
              <a:t>critical services</a:t>
            </a:r>
          </a:p>
        </p:txBody>
      </p:sp>
      <p:pic>
        <p:nvPicPr>
          <p:cNvPr id="5" name="Picture 4">
            <a:extLst>
              <a:ext uri="{FF2B5EF4-FFF2-40B4-BE49-F238E27FC236}">
                <a16:creationId xmlns:a16="http://schemas.microsoft.com/office/drawing/2014/main" id="{7AF3C526-E031-13BB-2204-3C0F817F664D}"/>
              </a:ext>
            </a:extLst>
          </p:cNvPr>
          <p:cNvPicPr>
            <a:picLocks noChangeAspect="1"/>
          </p:cNvPicPr>
          <p:nvPr/>
        </p:nvPicPr>
        <p:blipFill>
          <a:blip r:embed="rId2"/>
          <a:stretch>
            <a:fillRect/>
          </a:stretch>
        </p:blipFill>
        <p:spPr>
          <a:xfrm>
            <a:off x="2131931" y="1101608"/>
            <a:ext cx="7928139" cy="5675378"/>
          </a:xfrm>
          <a:prstGeom prst="rect">
            <a:avLst/>
          </a:prstGeom>
        </p:spPr>
      </p:pic>
    </p:spTree>
    <p:extLst>
      <p:ext uri="{BB962C8B-B14F-4D97-AF65-F5344CB8AC3E}">
        <p14:creationId xmlns:p14="http://schemas.microsoft.com/office/powerpoint/2010/main" val="5432675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E8ACB15-7F80-F525-49FA-09214B68BF3D}"/>
              </a:ext>
            </a:extLst>
          </p:cNvPr>
          <p:cNvSpPr txBox="1"/>
          <p:nvPr/>
        </p:nvSpPr>
        <p:spPr>
          <a:xfrm>
            <a:off x="143220" y="211239"/>
            <a:ext cx="8934680" cy="461665"/>
          </a:xfrm>
          <a:prstGeom prst="rect">
            <a:avLst/>
          </a:prstGeom>
          <a:noFill/>
        </p:spPr>
        <p:txBody>
          <a:bodyPr wrap="square" rtlCol="0">
            <a:spAutoFit/>
          </a:bodyPr>
          <a:lstStyle/>
          <a:p>
            <a:r>
              <a:rPr lang="en-US" sz="2400">
                <a:solidFill>
                  <a:srgbClr val="C00000"/>
                </a:solidFill>
              </a:rPr>
              <a:t>Discriminatory attitudes continue to exist in different regions</a:t>
            </a:r>
            <a:endParaRPr lang="en-KE" sz="2400">
              <a:solidFill>
                <a:srgbClr val="C00000"/>
              </a:solidFill>
            </a:endParaRPr>
          </a:p>
        </p:txBody>
      </p:sp>
      <p:pic>
        <p:nvPicPr>
          <p:cNvPr id="5" name="Picture 4">
            <a:extLst>
              <a:ext uri="{FF2B5EF4-FFF2-40B4-BE49-F238E27FC236}">
                <a16:creationId xmlns:a16="http://schemas.microsoft.com/office/drawing/2014/main" id="{277DFF92-82EE-ACD6-5CE7-10EC150DE562}"/>
              </a:ext>
            </a:extLst>
          </p:cNvPr>
          <p:cNvPicPr>
            <a:picLocks noChangeAspect="1"/>
          </p:cNvPicPr>
          <p:nvPr/>
        </p:nvPicPr>
        <p:blipFill>
          <a:blip r:embed="rId3"/>
          <a:stretch>
            <a:fillRect/>
          </a:stretch>
        </p:blipFill>
        <p:spPr>
          <a:xfrm>
            <a:off x="895268" y="1015909"/>
            <a:ext cx="10401465" cy="5720291"/>
          </a:xfrm>
          <a:prstGeom prst="rect">
            <a:avLst/>
          </a:prstGeom>
        </p:spPr>
      </p:pic>
    </p:spTree>
    <p:extLst>
      <p:ext uri="{BB962C8B-B14F-4D97-AF65-F5344CB8AC3E}">
        <p14:creationId xmlns:p14="http://schemas.microsoft.com/office/powerpoint/2010/main" val="542147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983791B-57F9-2EE1-6693-337968A2E355}"/>
              </a:ext>
            </a:extLst>
          </p:cNvPr>
          <p:cNvSpPr txBox="1"/>
          <p:nvPr/>
        </p:nvSpPr>
        <p:spPr>
          <a:xfrm>
            <a:off x="1" y="308472"/>
            <a:ext cx="8934680" cy="461665"/>
          </a:xfrm>
          <a:prstGeom prst="rect">
            <a:avLst/>
          </a:prstGeom>
          <a:noFill/>
        </p:spPr>
        <p:txBody>
          <a:bodyPr wrap="square" rtlCol="0">
            <a:spAutoFit/>
          </a:bodyPr>
          <a:lstStyle/>
          <a:p>
            <a:r>
              <a:rPr lang="en-US" sz="2400">
                <a:solidFill>
                  <a:srgbClr val="C00000"/>
                </a:solidFill>
              </a:rPr>
              <a:t>Criminalizing laws restrict access to HIV services</a:t>
            </a:r>
            <a:endParaRPr lang="en-KE" sz="2400">
              <a:solidFill>
                <a:srgbClr val="C00000"/>
              </a:solidFill>
            </a:endParaRPr>
          </a:p>
        </p:txBody>
      </p:sp>
      <p:pic>
        <p:nvPicPr>
          <p:cNvPr id="5" name="Picture 4">
            <a:extLst>
              <a:ext uri="{FF2B5EF4-FFF2-40B4-BE49-F238E27FC236}">
                <a16:creationId xmlns:a16="http://schemas.microsoft.com/office/drawing/2014/main" id="{F0F0F383-D0D5-F4D1-1168-49B9F638CD35}"/>
              </a:ext>
            </a:extLst>
          </p:cNvPr>
          <p:cNvPicPr>
            <a:picLocks noChangeAspect="1"/>
          </p:cNvPicPr>
          <p:nvPr/>
        </p:nvPicPr>
        <p:blipFill>
          <a:blip r:embed="rId3"/>
          <a:stretch>
            <a:fillRect/>
          </a:stretch>
        </p:blipFill>
        <p:spPr>
          <a:xfrm>
            <a:off x="1017505" y="1054006"/>
            <a:ext cx="10156990" cy="5760980"/>
          </a:xfrm>
          <a:prstGeom prst="rect">
            <a:avLst/>
          </a:prstGeom>
        </p:spPr>
      </p:pic>
    </p:spTree>
    <p:extLst>
      <p:ext uri="{BB962C8B-B14F-4D97-AF65-F5344CB8AC3E}">
        <p14:creationId xmlns:p14="http://schemas.microsoft.com/office/powerpoint/2010/main" val="1947926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E930CBE-1299-1576-7961-A2E0980D1880}"/>
              </a:ext>
            </a:extLst>
          </p:cNvPr>
          <p:cNvSpPr>
            <a:spLocks noGrp="1"/>
          </p:cNvSpPr>
          <p:nvPr>
            <p:ph type="sldNum" sz="quarter" idx="12"/>
          </p:nvPr>
        </p:nvSpPr>
        <p:spPr/>
        <p:txBody>
          <a:bodyPr/>
          <a:lstStyle/>
          <a:p>
            <a:fld id="{8A0C0063-B936-814E-8795-455CC47145C3}" type="slidenum">
              <a:rPr lang="en-GB" smtClean="0"/>
              <a:t>17</a:t>
            </a:fld>
            <a:endParaRPr lang="en-GB"/>
          </a:p>
        </p:txBody>
      </p:sp>
      <p:sp>
        <p:nvSpPr>
          <p:cNvPr id="4" name="TextBox 3">
            <a:extLst>
              <a:ext uri="{FF2B5EF4-FFF2-40B4-BE49-F238E27FC236}">
                <a16:creationId xmlns:a16="http://schemas.microsoft.com/office/drawing/2014/main" id="{46D0769C-6C0F-32B1-05C6-63E40C2A0C84}"/>
              </a:ext>
            </a:extLst>
          </p:cNvPr>
          <p:cNvSpPr txBox="1"/>
          <p:nvPr/>
        </p:nvSpPr>
        <p:spPr>
          <a:xfrm>
            <a:off x="496062" y="241757"/>
            <a:ext cx="8114538" cy="830997"/>
          </a:xfrm>
          <a:prstGeom prst="rect">
            <a:avLst/>
          </a:prstGeom>
          <a:noFill/>
        </p:spPr>
        <p:txBody>
          <a:bodyPr wrap="square">
            <a:spAutoFit/>
          </a:bodyPr>
          <a:lstStyle/>
          <a:p>
            <a:r>
              <a:rPr lang="en-US" sz="2400" i="0" u="none" strike="noStrike" baseline="0">
                <a:solidFill>
                  <a:srgbClr val="C00000"/>
                </a:solidFill>
                <a:latin typeface="Aptos Light" panose="020B0004020202020204" pitchFamily="34" charset="0"/>
              </a:rPr>
              <a:t>Community-led organizations are a critical delivery mechanism for HIV prevention, especially for key populations </a:t>
            </a:r>
            <a:endParaRPr lang="en-CH" sz="4000">
              <a:solidFill>
                <a:srgbClr val="C00000"/>
              </a:solidFill>
              <a:latin typeface="Aptos Light" panose="020B0004020202020204" pitchFamily="34" charset="0"/>
            </a:endParaRPr>
          </a:p>
        </p:txBody>
      </p:sp>
      <p:pic>
        <p:nvPicPr>
          <p:cNvPr id="6" name="Picture 5">
            <a:extLst>
              <a:ext uri="{FF2B5EF4-FFF2-40B4-BE49-F238E27FC236}">
                <a16:creationId xmlns:a16="http://schemas.microsoft.com/office/drawing/2014/main" id="{0F2AEE66-2C97-193E-8CEF-4A651F3D891B}"/>
              </a:ext>
            </a:extLst>
          </p:cNvPr>
          <p:cNvPicPr>
            <a:picLocks noChangeAspect="1"/>
          </p:cNvPicPr>
          <p:nvPr/>
        </p:nvPicPr>
        <p:blipFill>
          <a:blip r:embed="rId3"/>
          <a:stretch>
            <a:fillRect/>
          </a:stretch>
        </p:blipFill>
        <p:spPr>
          <a:xfrm>
            <a:off x="655555" y="1292143"/>
            <a:ext cx="10880891" cy="5365626"/>
          </a:xfrm>
          <a:prstGeom prst="rect">
            <a:avLst/>
          </a:prstGeom>
        </p:spPr>
      </p:pic>
    </p:spTree>
    <p:extLst>
      <p:ext uri="{BB962C8B-B14F-4D97-AF65-F5344CB8AC3E}">
        <p14:creationId xmlns:p14="http://schemas.microsoft.com/office/powerpoint/2010/main" val="4249607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AD4A351-2EFC-4D6E-B34F-13BE99267B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3005" y="0"/>
            <a:ext cx="3181350" cy="714375"/>
          </a:xfrm>
          <a:prstGeom prst="rect">
            <a:avLst/>
          </a:prstGeom>
        </p:spPr>
      </p:pic>
      <p:sp>
        <p:nvSpPr>
          <p:cNvPr id="2" name="TextBox 1">
            <a:extLst>
              <a:ext uri="{FF2B5EF4-FFF2-40B4-BE49-F238E27FC236}">
                <a16:creationId xmlns:a16="http://schemas.microsoft.com/office/drawing/2014/main" id="{46ECDF03-F0F7-C6B2-FF76-D9F462F99640}"/>
              </a:ext>
            </a:extLst>
          </p:cNvPr>
          <p:cNvSpPr txBox="1"/>
          <p:nvPr/>
        </p:nvSpPr>
        <p:spPr>
          <a:xfrm>
            <a:off x="207646" y="195566"/>
            <a:ext cx="8595360" cy="830997"/>
          </a:xfrm>
          <a:prstGeom prst="rect">
            <a:avLst/>
          </a:prstGeom>
          <a:noFill/>
        </p:spPr>
        <p:txBody>
          <a:bodyPr wrap="square" rtlCol="0">
            <a:spAutoFit/>
          </a:bodyPr>
          <a:lstStyle/>
          <a:p>
            <a:r>
              <a:rPr lang="en-US" sz="2400">
                <a:solidFill>
                  <a:srgbClr val="C00000"/>
                </a:solidFill>
              </a:rPr>
              <a:t>Efforts to put in place social contracting mechanisms must be continued</a:t>
            </a:r>
            <a:endParaRPr lang="en-KE" sz="2400">
              <a:solidFill>
                <a:srgbClr val="C00000"/>
              </a:solidFill>
            </a:endParaRPr>
          </a:p>
        </p:txBody>
      </p:sp>
      <p:pic>
        <p:nvPicPr>
          <p:cNvPr id="5" name="Picture 4">
            <a:extLst>
              <a:ext uri="{FF2B5EF4-FFF2-40B4-BE49-F238E27FC236}">
                <a16:creationId xmlns:a16="http://schemas.microsoft.com/office/drawing/2014/main" id="{92AACB26-67D7-77CA-A6A7-B356C7C9FC72}"/>
              </a:ext>
            </a:extLst>
          </p:cNvPr>
          <p:cNvPicPr>
            <a:picLocks noChangeAspect="1"/>
          </p:cNvPicPr>
          <p:nvPr/>
        </p:nvPicPr>
        <p:blipFill>
          <a:blip r:embed="rId4"/>
          <a:stretch>
            <a:fillRect/>
          </a:stretch>
        </p:blipFill>
        <p:spPr>
          <a:xfrm>
            <a:off x="1269917" y="1174503"/>
            <a:ext cx="9652166" cy="5601109"/>
          </a:xfrm>
          <a:prstGeom prst="rect">
            <a:avLst/>
          </a:prstGeom>
        </p:spPr>
      </p:pic>
    </p:spTree>
    <p:extLst>
      <p:ext uri="{BB962C8B-B14F-4D97-AF65-F5344CB8AC3E}">
        <p14:creationId xmlns:p14="http://schemas.microsoft.com/office/powerpoint/2010/main" val="3529147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80A067-4DA3-1EE6-4C18-D6381AA520E0}"/>
              </a:ext>
            </a:extLst>
          </p:cNvPr>
          <p:cNvSpPr txBox="1"/>
          <p:nvPr/>
        </p:nvSpPr>
        <p:spPr>
          <a:xfrm>
            <a:off x="335665" y="185195"/>
            <a:ext cx="8692587" cy="830997"/>
          </a:xfrm>
          <a:prstGeom prst="rect">
            <a:avLst/>
          </a:prstGeom>
          <a:noFill/>
        </p:spPr>
        <p:txBody>
          <a:bodyPr wrap="square" rtlCol="0">
            <a:spAutoFit/>
          </a:bodyPr>
          <a:lstStyle/>
          <a:p>
            <a:r>
              <a:rPr lang="en-US" sz="2400">
                <a:solidFill>
                  <a:srgbClr val="C00000"/>
                </a:solidFill>
              </a:rPr>
              <a:t>There has been no significant progress in reducing domestic violence since 2000 globally</a:t>
            </a:r>
            <a:endParaRPr lang="en-KE" sz="2400">
              <a:solidFill>
                <a:srgbClr val="C00000"/>
              </a:solidFill>
            </a:endParaRPr>
          </a:p>
        </p:txBody>
      </p:sp>
      <p:pic>
        <p:nvPicPr>
          <p:cNvPr id="5" name="Picture 4">
            <a:extLst>
              <a:ext uri="{FF2B5EF4-FFF2-40B4-BE49-F238E27FC236}">
                <a16:creationId xmlns:a16="http://schemas.microsoft.com/office/drawing/2014/main" id="{E59ACF38-D1D4-0155-D45E-F4D4F8A417CE}"/>
              </a:ext>
            </a:extLst>
          </p:cNvPr>
          <p:cNvPicPr>
            <a:picLocks noChangeAspect="1"/>
          </p:cNvPicPr>
          <p:nvPr/>
        </p:nvPicPr>
        <p:blipFill>
          <a:blip r:embed="rId3"/>
          <a:stretch>
            <a:fillRect/>
          </a:stretch>
        </p:blipFill>
        <p:spPr>
          <a:xfrm>
            <a:off x="630883" y="1016191"/>
            <a:ext cx="10930234" cy="5584633"/>
          </a:xfrm>
          <a:prstGeom prst="rect">
            <a:avLst/>
          </a:prstGeom>
        </p:spPr>
      </p:pic>
    </p:spTree>
    <p:extLst>
      <p:ext uri="{BB962C8B-B14F-4D97-AF65-F5344CB8AC3E}">
        <p14:creationId xmlns:p14="http://schemas.microsoft.com/office/powerpoint/2010/main" val="3881778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4004A-D459-05BB-4304-F708F0899073}"/>
              </a:ext>
            </a:extLst>
          </p:cNvPr>
          <p:cNvSpPr>
            <a:spLocks noGrp="1"/>
          </p:cNvSpPr>
          <p:nvPr>
            <p:ph type="title"/>
          </p:nvPr>
        </p:nvSpPr>
        <p:spPr>
          <a:xfrm>
            <a:off x="128091" y="291798"/>
            <a:ext cx="10515600" cy="740664"/>
          </a:xfrm>
        </p:spPr>
        <p:txBody>
          <a:bodyPr/>
          <a:lstStyle/>
          <a:p>
            <a:r>
              <a:rPr lang="en-CH"/>
              <a:t>Table of contents</a:t>
            </a:r>
          </a:p>
        </p:txBody>
      </p:sp>
      <p:sp>
        <p:nvSpPr>
          <p:cNvPr id="5" name="TextBox 4">
            <a:extLst>
              <a:ext uri="{FF2B5EF4-FFF2-40B4-BE49-F238E27FC236}">
                <a16:creationId xmlns:a16="http://schemas.microsoft.com/office/drawing/2014/main" id="{CB898F18-BE24-303F-15F0-5B26B07EF256}"/>
              </a:ext>
            </a:extLst>
          </p:cNvPr>
          <p:cNvSpPr txBox="1"/>
          <p:nvPr/>
        </p:nvSpPr>
        <p:spPr>
          <a:xfrm>
            <a:off x="307998" y="968454"/>
            <a:ext cx="10683166" cy="5207579"/>
          </a:xfrm>
          <a:prstGeom prst="rect">
            <a:avLst/>
          </a:prstGeom>
          <a:noFill/>
        </p:spPr>
        <p:txBody>
          <a:bodyPr wrap="square">
            <a:spAutoFit/>
          </a:bodyPr>
          <a:lstStyle/>
          <a:p>
            <a:pPr>
              <a:buNone/>
            </a:pPr>
            <a:r>
              <a:rPr lang="en-US" sz="1600" b="1" kern="100">
                <a:solidFill>
                  <a:schemeClr val="accent6"/>
                </a:solidFill>
                <a:effectLst/>
                <a:latin typeface="Aptos" panose="020B0004020202020204" pitchFamily="34" charset="0"/>
                <a:ea typeface="Aptos" panose="020B0004020202020204" pitchFamily="34" charset="0"/>
                <a:cs typeface="Arial" panose="020B0604020202020204" pitchFamily="34" charset="0"/>
              </a:rPr>
              <a:t>Intro</a:t>
            </a:r>
            <a:r>
              <a:rPr lang="en-US" sz="1600" b="1" kern="100">
                <a:solidFill>
                  <a:srgbClr val="156082"/>
                </a:solidFill>
                <a:effectLst/>
                <a:latin typeface="Aptos" panose="020B0004020202020204" pitchFamily="34" charset="0"/>
                <a:ea typeface="Aptos" panose="020B0004020202020204" pitchFamily="34" charset="0"/>
                <a:cs typeface="Arial" panose="020B0604020202020204" pitchFamily="34" charset="0"/>
              </a:rPr>
              <a:t> 	</a:t>
            </a:r>
            <a:r>
              <a:rPr lang="en-CH" sz="1600" b="1" kern="100">
                <a:solidFill>
                  <a:srgbClr val="156082"/>
                </a:solidFill>
                <a:effectLst/>
                <a:latin typeface="Aptos" panose="020B0004020202020204" pitchFamily="34" charset="0"/>
                <a:ea typeface="Aptos" panose="020B0004020202020204" pitchFamily="34" charset="0"/>
                <a:cs typeface="Arial" panose="020B0604020202020204" pitchFamily="34" charset="0"/>
              </a:rPr>
              <a:t>	</a:t>
            </a:r>
            <a:endParaRPr lang="en-CH" sz="1600" kern="100">
              <a:effectLst/>
              <a:latin typeface="Aptos" panose="020B0004020202020204" pitchFamily="34" charset="0"/>
              <a:ea typeface="Aptos" panose="020B0004020202020204" pitchFamily="34" charset="0"/>
              <a:cs typeface="Arial" panose="020B0604020202020204" pitchFamily="34" charset="0"/>
            </a:endParaRPr>
          </a:p>
          <a:p>
            <a:pPr lvl="0"/>
            <a:endParaRPr lang="en-CH" sz="1600" kern="100">
              <a:effectLst/>
              <a:latin typeface="Aptos" panose="020B0004020202020204" pitchFamily="34" charset="0"/>
              <a:ea typeface="Aptos" panose="020B0004020202020204" pitchFamily="34" charset="0"/>
              <a:cs typeface="Arial" panose="020B0604020202020204" pitchFamily="34" charset="0"/>
            </a:endParaRPr>
          </a:p>
          <a:p>
            <a:pPr>
              <a:buNone/>
            </a:pPr>
            <a:r>
              <a:rPr lang="en-US" sz="1600" b="1" kern="100">
                <a:solidFill>
                  <a:schemeClr val="accent6"/>
                </a:solidFill>
                <a:effectLst/>
                <a:latin typeface="Aptos" panose="020B0004020202020204" pitchFamily="34" charset="0"/>
                <a:ea typeface="Aptos" panose="020B0004020202020204" pitchFamily="34" charset="0"/>
                <a:cs typeface="Arial" panose="020B0604020202020204" pitchFamily="34" charset="0"/>
              </a:rPr>
              <a:t>1. Momentum is faltering to end AIDS as a public health threat</a:t>
            </a:r>
            <a:endParaRPr lang="en-CH" sz="1600" kern="100">
              <a:solidFill>
                <a:schemeClr val="accent6"/>
              </a:solidFill>
              <a:effectLst/>
              <a:latin typeface="Aptos" panose="020B0004020202020204" pitchFamily="34" charset="0"/>
              <a:ea typeface="Aptos" panose="020B0004020202020204" pitchFamily="34" charset="0"/>
              <a:cs typeface="Arial" panose="020B0604020202020204" pitchFamily="34" charset="0"/>
            </a:endParaRPr>
          </a:p>
          <a:p>
            <a:pPr>
              <a:buNone/>
            </a:pPr>
            <a:r>
              <a:rPr lang="en-US" sz="1600" kern="100">
                <a:effectLst/>
                <a:latin typeface="Aptos" panose="020B0004020202020204" pitchFamily="34" charset="0"/>
                <a:ea typeface="Aptos" panose="020B0004020202020204" pitchFamily="34" charset="0"/>
                <a:cs typeface="Arial" panose="020B0604020202020204" pitchFamily="34" charset="0"/>
              </a:rPr>
              <a:t>1.1. Fragile HIV prevention </a:t>
            </a:r>
            <a:r>
              <a:rPr lang="en-US" sz="1600" kern="100" err="1">
                <a:effectLst/>
                <a:latin typeface="Aptos" panose="020B0004020202020204" pitchFamily="34" charset="0"/>
                <a:ea typeface="Aptos" panose="020B0004020202020204" pitchFamily="34" charset="0"/>
                <a:cs typeface="Arial" panose="020B0604020202020204" pitchFamily="34" charset="0"/>
              </a:rPr>
              <a:t>programmes</a:t>
            </a:r>
            <a:r>
              <a:rPr lang="en-US" sz="1600" kern="100">
                <a:effectLst/>
                <a:latin typeface="Aptos" panose="020B0004020202020204" pitchFamily="34" charset="0"/>
                <a:ea typeface="Aptos" panose="020B0004020202020204" pitchFamily="34" charset="0"/>
                <a:cs typeface="Arial" panose="020B0604020202020204" pitchFamily="34" charset="0"/>
              </a:rPr>
              <a:t> are at risk</a:t>
            </a:r>
            <a:endParaRPr lang="en-CH" sz="1600" kern="100">
              <a:latin typeface="Aptos" panose="020B0004020202020204" pitchFamily="34" charset="0"/>
              <a:ea typeface="Aptos" panose="020B0004020202020204" pitchFamily="34" charset="0"/>
              <a:cs typeface="Arial" panose="020B0604020202020204" pitchFamily="34" charset="0"/>
            </a:endParaRPr>
          </a:p>
          <a:p>
            <a:pPr>
              <a:buNone/>
            </a:pPr>
            <a:r>
              <a:rPr lang="en-US" sz="1600" kern="100">
                <a:effectLst/>
                <a:latin typeface="Aptos" panose="020B0004020202020204" pitchFamily="34" charset="0"/>
                <a:ea typeface="Aptos" panose="020B0004020202020204" pitchFamily="34" charset="0"/>
                <a:cs typeface="Arial" panose="020B0604020202020204" pitchFamily="34" charset="0"/>
              </a:rPr>
              <a:t>1.2 Progress on treatment has been maintained—but for how long?	</a:t>
            </a:r>
            <a:endParaRPr lang="en-CH" sz="1600" b="1" kern="100">
              <a:latin typeface="Aptos" panose="020B0004020202020204" pitchFamily="34" charset="0"/>
              <a:ea typeface="Aptos" panose="020B0004020202020204" pitchFamily="34" charset="0"/>
              <a:cs typeface="Arial" panose="020B0604020202020204" pitchFamily="34" charset="0"/>
            </a:endParaRPr>
          </a:p>
          <a:p>
            <a:pPr>
              <a:buNone/>
            </a:pPr>
            <a:r>
              <a:rPr lang="en-US" sz="1600" kern="100">
                <a:effectLst/>
                <a:latin typeface="Aptos" panose="020B0004020202020204" pitchFamily="34" charset="0"/>
                <a:ea typeface="Aptos" panose="020B0004020202020204" pitchFamily="34" charset="0"/>
                <a:cs typeface="Arial" panose="020B0604020202020204" pitchFamily="34" charset="0"/>
              </a:rPr>
              <a:t>1.3 Essential community-led organizations supporting HIV prevention and treatment services are in jeopardy	</a:t>
            </a:r>
            <a:endParaRPr lang="en-CH" sz="1600" kern="100">
              <a:effectLst/>
              <a:latin typeface="Aptos" panose="020B0004020202020204" pitchFamily="34" charset="0"/>
              <a:ea typeface="Aptos" panose="020B0004020202020204" pitchFamily="34" charset="0"/>
              <a:cs typeface="Arial" panose="020B0604020202020204" pitchFamily="34" charset="0"/>
            </a:endParaRPr>
          </a:p>
          <a:p>
            <a:pPr>
              <a:buNone/>
            </a:pPr>
            <a:endParaRPr lang="en-CH" sz="1600" kern="100">
              <a:effectLst/>
              <a:latin typeface="Aptos" panose="020B0004020202020204" pitchFamily="34" charset="0"/>
              <a:ea typeface="Aptos" panose="020B0004020202020204" pitchFamily="34" charset="0"/>
              <a:cs typeface="Arial" panose="020B0604020202020204" pitchFamily="34" charset="0"/>
            </a:endParaRPr>
          </a:p>
          <a:p>
            <a:pPr>
              <a:buNone/>
            </a:pPr>
            <a:r>
              <a:rPr lang="en-US" sz="1600" b="1" kern="100">
                <a:solidFill>
                  <a:schemeClr val="accent6"/>
                </a:solidFill>
                <a:effectLst/>
                <a:latin typeface="Aptos" panose="020B0004020202020204" pitchFamily="34" charset="0"/>
                <a:ea typeface="Aptos" panose="020B0004020202020204" pitchFamily="34" charset="0"/>
                <a:cs typeface="Arial" panose="020B0604020202020204" pitchFamily="34" charset="0"/>
              </a:rPr>
              <a:t>2. A window for solidarity and transformation	</a:t>
            </a:r>
            <a:endParaRPr lang="en-CH" sz="1600" kern="100">
              <a:solidFill>
                <a:schemeClr val="accent6"/>
              </a:solidFill>
              <a:effectLst/>
              <a:latin typeface="Aptos" panose="020B0004020202020204" pitchFamily="34" charset="0"/>
              <a:ea typeface="Aptos" panose="020B0004020202020204" pitchFamily="34" charset="0"/>
              <a:cs typeface="Arial" panose="020B0604020202020204" pitchFamily="34" charset="0"/>
            </a:endParaRPr>
          </a:p>
          <a:p>
            <a:pPr>
              <a:buNone/>
            </a:pPr>
            <a:r>
              <a:rPr lang="en-US" sz="1600" kern="100">
                <a:effectLst/>
                <a:latin typeface="Aptos" panose="020B0004020202020204" pitchFamily="34" charset="0"/>
                <a:ea typeface="Aptos" panose="020B0004020202020204" pitchFamily="34" charset="0"/>
                <a:cs typeface="Arial" panose="020B0604020202020204" pitchFamily="34" charset="0"/>
              </a:rPr>
              <a:t>2.1 Lifting societal barriers that impede progress</a:t>
            </a:r>
            <a:endParaRPr lang="en-CH" sz="1600" kern="100">
              <a:effectLst/>
              <a:latin typeface="Aptos" panose="020B0004020202020204" pitchFamily="34" charset="0"/>
              <a:ea typeface="Aptos" panose="020B0004020202020204" pitchFamily="34" charset="0"/>
              <a:cs typeface="Arial" panose="020B0604020202020204" pitchFamily="34" charset="0"/>
            </a:endParaRPr>
          </a:p>
          <a:p>
            <a:pPr>
              <a:buNone/>
            </a:pPr>
            <a:r>
              <a:rPr lang="en-US" sz="1600" kern="100">
                <a:effectLst/>
                <a:latin typeface="Aptos" panose="020B0004020202020204" pitchFamily="34" charset="0"/>
                <a:ea typeface="Aptos" panose="020B0004020202020204" pitchFamily="34" charset="0"/>
                <a:cs typeface="Arial" panose="020B0604020202020204" pitchFamily="34" charset="0"/>
              </a:rPr>
              <a:t>2.2 Access to innovations can amplify impact and optimize efficiency	</a:t>
            </a:r>
            <a:endParaRPr lang="en-CH" sz="1600" kern="100">
              <a:effectLst/>
              <a:latin typeface="Aptos" panose="020B0004020202020204" pitchFamily="34" charset="0"/>
              <a:ea typeface="Aptos" panose="020B0004020202020204" pitchFamily="34" charset="0"/>
              <a:cs typeface="Arial" panose="020B0604020202020204" pitchFamily="34" charset="0"/>
            </a:endParaRPr>
          </a:p>
          <a:p>
            <a:pPr>
              <a:buNone/>
            </a:pPr>
            <a:r>
              <a:rPr lang="en-US" sz="1600" kern="100">
                <a:effectLst/>
                <a:latin typeface="Aptos" panose="020B0004020202020204" pitchFamily="34" charset="0"/>
                <a:ea typeface="Aptos" panose="020B0004020202020204" pitchFamily="34" charset="0"/>
                <a:cs typeface="Arial" panose="020B0604020202020204" pitchFamily="34" charset="0"/>
              </a:rPr>
              <a:t>2.3 Integration of HIV services into national systems shows promising results	</a:t>
            </a:r>
            <a:endParaRPr lang="en-CH" sz="1600" kern="100">
              <a:effectLst/>
              <a:latin typeface="Aptos" panose="020B0004020202020204" pitchFamily="34" charset="0"/>
              <a:ea typeface="Aptos" panose="020B0004020202020204" pitchFamily="34" charset="0"/>
              <a:cs typeface="Arial" panose="020B0604020202020204" pitchFamily="34" charset="0"/>
            </a:endParaRPr>
          </a:p>
          <a:p>
            <a:pPr>
              <a:buNone/>
            </a:pPr>
            <a:r>
              <a:rPr lang="en-US" sz="1600" kern="100">
                <a:effectLst/>
                <a:latin typeface="Aptos" panose="020B0004020202020204" pitchFamily="34" charset="0"/>
                <a:ea typeface="Aptos" panose="020B0004020202020204" pitchFamily="34" charset="0"/>
                <a:cs typeface="Arial" panose="020B0604020202020204" pitchFamily="34" charset="0"/>
              </a:rPr>
              <a:t>2.4 Closing the funding gap and securing sustainable financing	</a:t>
            </a:r>
            <a:endParaRPr lang="en-CH" sz="1600" kern="100">
              <a:effectLst/>
              <a:latin typeface="Aptos" panose="020B0004020202020204" pitchFamily="34" charset="0"/>
              <a:ea typeface="Aptos" panose="020B0004020202020204" pitchFamily="34" charset="0"/>
              <a:cs typeface="Arial" panose="020B0604020202020204" pitchFamily="34" charset="0"/>
            </a:endParaRPr>
          </a:p>
          <a:p>
            <a:pPr>
              <a:buNone/>
            </a:pPr>
            <a:r>
              <a:rPr lang="en-CH" sz="1600" b="1" i="1" kern="100">
                <a:solidFill>
                  <a:srgbClr val="C00000"/>
                </a:solidFill>
                <a:effectLst/>
                <a:latin typeface="Aptos" panose="020B0004020202020204" pitchFamily="34" charset="0"/>
                <a:ea typeface="Aptos" panose="020B0004020202020204" pitchFamily="34" charset="0"/>
                <a:cs typeface="Arial" panose="020B0604020202020204" pitchFamily="34" charset="0"/>
              </a:rPr>
              <a:t>	</a:t>
            </a:r>
            <a:endParaRPr lang="en-CH" sz="1600" kern="100">
              <a:effectLst/>
              <a:latin typeface="Aptos" panose="020B0004020202020204" pitchFamily="34" charset="0"/>
              <a:ea typeface="Aptos" panose="020B0004020202020204" pitchFamily="34" charset="0"/>
              <a:cs typeface="Arial" panose="020B0604020202020204" pitchFamily="34" charset="0"/>
            </a:endParaRPr>
          </a:p>
          <a:p>
            <a:pPr>
              <a:buNone/>
            </a:pPr>
            <a:r>
              <a:rPr lang="en-US" sz="1600" b="1" kern="100">
                <a:solidFill>
                  <a:schemeClr val="accent6"/>
                </a:solidFill>
                <a:effectLst/>
                <a:latin typeface="Aptos" panose="020B0004020202020204" pitchFamily="34" charset="0"/>
                <a:ea typeface="Aptos" panose="020B0004020202020204" pitchFamily="34" charset="0"/>
                <a:cs typeface="Arial" panose="020B0604020202020204" pitchFamily="34" charset="0"/>
              </a:rPr>
              <a:t>3. The 2026 United Nations Political Declaration on HIV/AIDS: accelerating progress towards ending AIDS as a public health threat by 2030	</a:t>
            </a:r>
            <a:endParaRPr lang="en-CH" sz="1600" b="1" kern="100">
              <a:solidFill>
                <a:schemeClr val="accent6"/>
              </a:solidFill>
              <a:effectLst/>
              <a:latin typeface="Aptos" panose="020B0004020202020204" pitchFamily="34" charset="0"/>
              <a:ea typeface="Aptos" panose="020B0004020202020204" pitchFamily="34" charset="0"/>
              <a:cs typeface="Arial" panose="020B0604020202020204" pitchFamily="34" charset="0"/>
            </a:endParaRPr>
          </a:p>
          <a:p>
            <a:pPr>
              <a:buNone/>
            </a:pPr>
            <a:endParaRPr lang="en-CH" sz="1600" kern="100">
              <a:effectLst/>
              <a:latin typeface="Aptos" panose="020B0004020202020204" pitchFamily="34" charset="0"/>
              <a:ea typeface="Aptos" panose="020B0004020202020204" pitchFamily="34" charset="0"/>
              <a:cs typeface="Arial" panose="020B0604020202020204" pitchFamily="34" charset="0"/>
            </a:endParaRPr>
          </a:p>
          <a:p>
            <a:pPr>
              <a:buNone/>
            </a:pPr>
            <a:r>
              <a:rPr lang="en-US" sz="1600" kern="100">
                <a:effectLst/>
                <a:latin typeface="Aptos" panose="020B0004020202020204" pitchFamily="34" charset="0"/>
                <a:ea typeface="Aptos" panose="020B0004020202020204" pitchFamily="34" charset="0"/>
                <a:cs typeface="Arial" panose="020B0604020202020204" pitchFamily="34" charset="0"/>
              </a:rPr>
              <a:t>3.1</a:t>
            </a:r>
            <a:r>
              <a:rPr lang="en-CH" sz="1600" kern="100">
                <a:effectLst/>
                <a:latin typeface="Aptos" panose="020B0004020202020204" pitchFamily="34" charset="0"/>
                <a:ea typeface="Aptos" panose="020B0004020202020204" pitchFamily="34" charset="0"/>
                <a:cs typeface="Arial" panose="020B0604020202020204" pitchFamily="34" charset="0"/>
              </a:rPr>
              <a:t> – The Global AIDS Strategy -</a:t>
            </a:r>
            <a:r>
              <a:rPr lang="en-US" sz="1600" kern="100">
                <a:effectLst/>
                <a:latin typeface="Aptos" panose="020B0004020202020204" pitchFamily="34" charset="0"/>
                <a:ea typeface="Aptos" panose="020B0004020202020204" pitchFamily="34" charset="0"/>
                <a:cs typeface="Arial" panose="020B0604020202020204" pitchFamily="34" charset="0"/>
              </a:rPr>
              <a:t> Three priorities to end AIDS as a public health threat by 2030	</a:t>
            </a:r>
            <a:endParaRPr lang="en-CH" sz="1600" kern="100">
              <a:effectLst/>
              <a:latin typeface="Aptos" panose="020B0004020202020204" pitchFamily="34" charset="0"/>
              <a:ea typeface="Aptos" panose="020B0004020202020204" pitchFamily="34" charset="0"/>
              <a:cs typeface="Arial" panose="020B0604020202020204" pitchFamily="34" charset="0"/>
            </a:endParaRPr>
          </a:p>
          <a:p>
            <a:pPr>
              <a:lnSpc>
                <a:spcPct val="115000"/>
              </a:lnSpc>
              <a:spcBef>
                <a:spcPts val="800"/>
              </a:spcBef>
              <a:spcAft>
                <a:spcPts val="400"/>
              </a:spcAft>
              <a:buNone/>
            </a:pPr>
            <a:r>
              <a:rPr lang="en-US" sz="1600" kern="100">
                <a:effectLst/>
                <a:latin typeface="Aptos" panose="020B0004020202020204" pitchFamily="34" charset="0"/>
                <a:ea typeface="Aptos" panose="020B0004020202020204" pitchFamily="34" charset="0"/>
                <a:cs typeface="Arial" panose="020B0604020202020204" pitchFamily="34" charset="0"/>
              </a:rPr>
              <a:t>3.2  </a:t>
            </a:r>
            <a:r>
              <a:rPr lang="en-GB" sz="1600" kern="100">
                <a:latin typeface="Aptos" panose="020B0004020202020204" pitchFamily="34" charset="0"/>
                <a:cs typeface="Arial" panose="020B0604020202020204" pitchFamily="34" charset="0"/>
              </a:rPr>
              <a:t>2026 High-level Meeting: renewed commitments and country-focused targets</a:t>
            </a:r>
            <a:endParaRPr lang="en-CH" sz="1600" kern="100">
              <a:latin typeface="Aptos" panose="020B0004020202020204" pitchFamily="34" charset="0"/>
              <a:cs typeface="Arial" panose="020B0604020202020204" pitchFamily="34" charset="0"/>
            </a:endParaRPr>
          </a:p>
          <a:p>
            <a:pPr>
              <a:buNone/>
            </a:pPr>
            <a:r>
              <a:rPr lang="en-US" sz="1600" kern="100">
                <a:effectLst/>
                <a:latin typeface="Aptos" panose="020B0004020202020204" pitchFamily="34" charset="0"/>
                <a:ea typeface="Aptos" panose="020B0004020202020204" pitchFamily="34" charset="0"/>
                <a:cs typeface="Arial" panose="020B0604020202020204" pitchFamily="34" charset="0"/>
              </a:rPr>
              <a:t>	</a:t>
            </a:r>
            <a:endParaRPr lang="en-CH" sz="1600" kern="100">
              <a:effectLst/>
              <a:latin typeface="Aptos" panose="020B0004020202020204" pitchFamily="34" charset="0"/>
              <a:ea typeface="Aptos" panose="020B0004020202020204" pitchFamily="34" charset="0"/>
              <a:cs typeface="Arial" panose="020B0604020202020204" pitchFamily="34" charset="0"/>
            </a:endParaRPr>
          </a:p>
          <a:p>
            <a:pPr>
              <a:buNone/>
            </a:pPr>
            <a:r>
              <a:rPr lang="en-US" sz="1600" kern="100">
                <a:effectLst/>
                <a:latin typeface="Aptos" panose="020B0004020202020204" pitchFamily="34" charset="0"/>
                <a:ea typeface="Aptos" panose="020B0004020202020204" pitchFamily="34" charset="0"/>
                <a:cs typeface="Arial" panose="020B0604020202020204" pitchFamily="34" charset="0"/>
              </a:rPr>
              <a:t>	 </a:t>
            </a:r>
            <a:endParaRPr lang="en-CH" sz="1600" kern="100">
              <a:effectLst/>
              <a:latin typeface="Aptos" panose="020B0004020202020204" pitchFamily="34" charset="0"/>
              <a:ea typeface="Aptos" panose="020B00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4E6CE4E-7379-B1B1-D914-A80D077D077D}"/>
              </a:ext>
            </a:extLst>
          </p:cNvPr>
          <p:cNvSpPr txBox="1"/>
          <p:nvPr/>
        </p:nvSpPr>
        <p:spPr>
          <a:xfrm>
            <a:off x="304800" y="6179457"/>
            <a:ext cx="109728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0" i="0" u="none" strike="noStrike" baseline="0">
                <a:solidFill>
                  <a:srgbClr val="FF0000"/>
                </a:solidFill>
                <a:latin typeface="Aptos"/>
              </a:rPr>
              <a:t>All materials are under embargo until </a:t>
            </a:r>
            <a:r>
              <a:rPr lang="fr-FR" b="0" i="0" u="none" strike="noStrike" baseline="0">
                <a:solidFill>
                  <a:srgbClr val="FF0000"/>
                </a:solidFill>
                <a:latin typeface="Aptos"/>
              </a:rPr>
              <a:t>14:00 BRT / 19:00 CET / 17:00 GMT on Monday 27 July</a:t>
            </a:r>
            <a:r>
              <a:rPr lang="fr-FR">
                <a:solidFill>
                  <a:srgbClr val="FF0000"/>
                </a:solidFill>
                <a:latin typeface="Aptos"/>
              </a:rPr>
              <a:t>, 2026</a:t>
            </a:r>
            <a:endParaRPr lang="en-US"/>
          </a:p>
          <a:p>
            <a:pPr algn="ctr"/>
            <a:endParaRPr lang="en-US"/>
          </a:p>
        </p:txBody>
      </p:sp>
    </p:spTree>
    <p:extLst>
      <p:ext uri="{BB962C8B-B14F-4D97-AF65-F5344CB8AC3E}">
        <p14:creationId xmlns:p14="http://schemas.microsoft.com/office/powerpoint/2010/main" val="658162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810C529-5C49-6BB8-526B-7C16E57BDD81}"/>
              </a:ext>
            </a:extLst>
          </p:cNvPr>
          <p:cNvSpPr txBox="1"/>
          <p:nvPr/>
        </p:nvSpPr>
        <p:spPr>
          <a:xfrm>
            <a:off x="264404" y="178891"/>
            <a:ext cx="8670275" cy="461665"/>
          </a:xfrm>
          <a:prstGeom prst="rect">
            <a:avLst/>
          </a:prstGeom>
          <a:noFill/>
        </p:spPr>
        <p:txBody>
          <a:bodyPr wrap="square" rtlCol="0">
            <a:spAutoFit/>
          </a:bodyPr>
          <a:lstStyle/>
          <a:p>
            <a:r>
              <a:rPr lang="en-US" sz="2400">
                <a:solidFill>
                  <a:srgbClr val="C00000"/>
                </a:solidFill>
              </a:rPr>
              <a:t>The price of HIV-related medicines varies greatly across regions</a:t>
            </a:r>
            <a:endParaRPr lang="en-KE" sz="2400">
              <a:solidFill>
                <a:srgbClr val="C00000"/>
              </a:solidFill>
            </a:endParaRPr>
          </a:p>
        </p:txBody>
      </p:sp>
      <p:pic>
        <p:nvPicPr>
          <p:cNvPr id="4" name="Picture 3">
            <a:extLst>
              <a:ext uri="{FF2B5EF4-FFF2-40B4-BE49-F238E27FC236}">
                <a16:creationId xmlns:a16="http://schemas.microsoft.com/office/drawing/2014/main" id="{6D6338E8-1639-95A3-A021-2CDAEFA182BF}"/>
              </a:ext>
            </a:extLst>
          </p:cNvPr>
          <p:cNvPicPr>
            <a:picLocks noChangeAspect="1"/>
          </p:cNvPicPr>
          <p:nvPr/>
        </p:nvPicPr>
        <p:blipFill>
          <a:blip r:embed="rId3"/>
          <a:stretch>
            <a:fillRect/>
          </a:stretch>
        </p:blipFill>
        <p:spPr>
          <a:xfrm>
            <a:off x="780984" y="990527"/>
            <a:ext cx="10630033" cy="5823070"/>
          </a:xfrm>
          <a:prstGeom prst="rect">
            <a:avLst/>
          </a:prstGeom>
        </p:spPr>
      </p:pic>
    </p:spTree>
    <p:extLst>
      <p:ext uri="{BB962C8B-B14F-4D97-AF65-F5344CB8AC3E}">
        <p14:creationId xmlns:p14="http://schemas.microsoft.com/office/powerpoint/2010/main" val="4293722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1A4009-3053-3F15-A69A-765F24A55C98}"/>
              </a:ext>
            </a:extLst>
          </p:cNvPr>
          <p:cNvSpPr txBox="1"/>
          <p:nvPr/>
        </p:nvSpPr>
        <p:spPr>
          <a:xfrm>
            <a:off x="297456" y="191073"/>
            <a:ext cx="8582140" cy="461666"/>
          </a:xfrm>
          <a:prstGeom prst="rect">
            <a:avLst/>
          </a:prstGeom>
          <a:noFill/>
        </p:spPr>
        <p:txBody>
          <a:bodyPr wrap="square" rtlCol="0">
            <a:spAutoFit/>
          </a:bodyPr>
          <a:lstStyle/>
          <a:p>
            <a:r>
              <a:rPr lang="en-US" sz="2400">
                <a:solidFill>
                  <a:srgbClr val="C00000"/>
                </a:solidFill>
              </a:rPr>
              <a:t>Progress in integration of HIV with TB services</a:t>
            </a:r>
            <a:endParaRPr lang="en-KE" sz="2400">
              <a:solidFill>
                <a:srgbClr val="C00000"/>
              </a:solidFill>
            </a:endParaRPr>
          </a:p>
        </p:txBody>
      </p:sp>
      <p:pic>
        <p:nvPicPr>
          <p:cNvPr id="4" name="Picture 3">
            <a:extLst>
              <a:ext uri="{FF2B5EF4-FFF2-40B4-BE49-F238E27FC236}">
                <a16:creationId xmlns:a16="http://schemas.microsoft.com/office/drawing/2014/main" id="{E26E2D13-4396-D5C6-2CD4-6F486E7CF2B8}"/>
              </a:ext>
            </a:extLst>
          </p:cNvPr>
          <p:cNvPicPr>
            <a:picLocks noChangeAspect="1"/>
          </p:cNvPicPr>
          <p:nvPr/>
        </p:nvPicPr>
        <p:blipFill>
          <a:blip r:embed="rId3"/>
          <a:stretch>
            <a:fillRect/>
          </a:stretch>
        </p:blipFill>
        <p:spPr>
          <a:xfrm>
            <a:off x="857118" y="1015932"/>
            <a:ext cx="10600953" cy="5451543"/>
          </a:xfrm>
          <a:prstGeom prst="rect">
            <a:avLst/>
          </a:prstGeom>
        </p:spPr>
      </p:pic>
    </p:spTree>
    <p:extLst>
      <p:ext uri="{BB962C8B-B14F-4D97-AF65-F5344CB8AC3E}">
        <p14:creationId xmlns:p14="http://schemas.microsoft.com/office/powerpoint/2010/main" val="1311801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3856C-9930-9EA7-8D74-6CCC9ADD957E}"/>
              </a:ext>
            </a:extLst>
          </p:cNvPr>
          <p:cNvSpPr>
            <a:spLocks noGrp="1"/>
          </p:cNvSpPr>
          <p:nvPr>
            <p:ph type="title"/>
          </p:nvPr>
        </p:nvSpPr>
        <p:spPr/>
        <p:txBody>
          <a:bodyPr/>
          <a:lstStyle/>
          <a:p>
            <a:r>
              <a:rPr lang="en-CH"/>
              <a:t>HIV funding declined </a:t>
            </a:r>
          </a:p>
        </p:txBody>
      </p:sp>
      <p:pic>
        <p:nvPicPr>
          <p:cNvPr id="4" name="Picture 3">
            <a:extLst>
              <a:ext uri="{FF2B5EF4-FFF2-40B4-BE49-F238E27FC236}">
                <a16:creationId xmlns:a16="http://schemas.microsoft.com/office/drawing/2014/main" id="{5FB10A79-A5ED-02D3-8912-9B37DBB8A272}"/>
              </a:ext>
            </a:extLst>
          </p:cNvPr>
          <p:cNvPicPr>
            <a:picLocks noChangeAspect="1"/>
          </p:cNvPicPr>
          <p:nvPr/>
        </p:nvPicPr>
        <p:blipFill>
          <a:blip r:embed="rId3"/>
          <a:stretch>
            <a:fillRect/>
          </a:stretch>
        </p:blipFill>
        <p:spPr>
          <a:xfrm>
            <a:off x="1137449" y="1062546"/>
            <a:ext cx="9917102" cy="5766879"/>
          </a:xfrm>
          <a:prstGeom prst="rect">
            <a:avLst/>
          </a:prstGeom>
        </p:spPr>
      </p:pic>
    </p:spTree>
    <p:extLst>
      <p:ext uri="{BB962C8B-B14F-4D97-AF65-F5344CB8AC3E}">
        <p14:creationId xmlns:p14="http://schemas.microsoft.com/office/powerpoint/2010/main" val="21452786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BB35A-5DBE-D018-21BD-E8CE8E32C591}"/>
              </a:ext>
            </a:extLst>
          </p:cNvPr>
          <p:cNvSpPr>
            <a:spLocks noGrp="1"/>
          </p:cNvSpPr>
          <p:nvPr>
            <p:ph type="title"/>
          </p:nvPr>
        </p:nvSpPr>
        <p:spPr/>
        <p:txBody>
          <a:bodyPr/>
          <a:lstStyle/>
          <a:p>
            <a:br>
              <a:rPr lang="en-CH"/>
            </a:br>
            <a:r>
              <a:rPr lang="en-CH"/>
              <a:t>Evolution of HIV financing 2011-2025</a:t>
            </a:r>
          </a:p>
        </p:txBody>
      </p:sp>
      <p:sp>
        <p:nvSpPr>
          <p:cNvPr id="4" name="TextBox 3">
            <a:extLst>
              <a:ext uri="{FF2B5EF4-FFF2-40B4-BE49-F238E27FC236}">
                <a16:creationId xmlns:a16="http://schemas.microsoft.com/office/drawing/2014/main" id="{BC08F30F-2498-47AC-2E08-81240597EC89}"/>
              </a:ext>
            </a:extLst>
          </p:cNvPr>
          <p:cNvSpPr txBox="1"/>
          <p:nvPr/>
        </p:nvSpPr>
        <p:spPr>
          <a:xfrm>
            <a:off x="1101213" y="6390968"/>
            <a:ext cx="8632722" cy="307777"/>
          </a:xfrm>
          <a:prstGeom prst="rect">
            <a:avLst/>
          </a:prstGeom>
          <a:noFill/>
        </p:spPr>
        <p:txBody>
          <a:bodyPr wrap="square" rtlCol="0">
            <a:spAutoFit/>
          </a:bodyPr>
          <a:lstStyle/>
          <a:p>
            <a:r>
              <a:rPr lang="en-US" sz="1400"/>
              <a:t>Source: KFF/UNAIDS joint analysis of donor government disbursements for HIV (2011–2025).</a:t>
            </a:r>
            <a:endParaRPr lang="en-KE" sz="1400"/>
          </a:p>
        </p:txBody>
      </p:sp>
      <p:sp>
        <p:nvSpPr>
          <p:cNvPr id="9" name="TextBox 8">
            <a:extLst>
              <a:ext uri="{FF2B5EF4-FFF2-40B4-BE49-F238E27FC236}">
                <a16:creationId xmlns:a16="http://schemas.microsoft.com/office/drawing/2014/main" id="{195197B2-DEB7-F5EE-898F-76316A2BCF94}"/>
              </a:ext>
            </a:extLst>
          </p:cNvPr>
          <p:cNvSpPr txBox="1"/>
          <p:nvPr/>
        </p:nvSpPr>
        <p:spPr>
          <a:xfrm>
            <a:off x="8925339" y="2427197"/>
            <a:ext cx="3061252" cy="3046988"/>
          </a:xfrm>
          <a:prstGeom prst="rect">
            <a:avLst/>
          </a:prstGeom>
          <a:noFill/>
          <a:ln>
            <a:solidFill>
              <a:schemeClr val="bg1">
                <a:lumMod val="75000"/>
              </a:schemeClr>
            </a:solidFill>
          </a:ln>
        </p:spPr>
        <p:txBody>
          <a:bodyPr wrap="square" rtlCol="0">
            <a:spAutoFit/>
          </a:bodyPr>
          <a:lstStyle/>
          <a:p>
            <a:r>
              <a:rPr lang="en-US" sz="1200"/>
              <a:t>Notes:</a:t>
            </a:r>
          </a:p>
          <a:p>
            <a:r>
              <a:rPr lang="en-US" sz="1200"/>
              <a:t>"Europe" includes the donor governments highlighted in the KFF/UNAIDS report (Denmark, France, Germany, Ireland, Italy, Kingdom of the Netherlands, Norway, Spain, Sweden, and the United Kingdom) and the European Commission. </a:t>
            </a:r>
          </a:p>
          <a:p>
            <a:endParaRPr lang="en-US" sz="1200"/>
          </a:p>
          <a:p>
            <a:r>
              <a:rPr lang="en-US" sz="1200"/>
              <a:t>"Remaining donors" include other Development Assistance Committee (DAC) members that are not highlighted in the KFF/UNAIDS report, as well as non-Development Assistance Committee donor governments that have contributed to multilateral organizations (Global Fund, UNAIDS, </a:t>
            </a:r>
            <a:r>
              <a:rPr lang="en-US" sz="1200" err="1"/>
              <a:t>Unitaid</a:t>
            </a:r>
            <a:r>
              <a:rPr lang="en-US" sz="1200"/>
              <a:t>).</a:t>
            </a:r>
            <a:endParaRPr lang="en-KE" sz="1200"/>
          </a:p>
        </p:txBody>
      </p:sp>
      <p:pic>
        <p:nvPicPr>
          <p:cNvPr id="5" name="Picture 4">
            <a:extLst>
              <a:ext uri="{FF2B5EF4-FFF2-40B4-BE49-F238E27FC236}">
                <a16:creationId xmlns:a16="http://schemas.microsoft.com/office/drawing/2014/main" id="{630BEA57-E69B-E9AE-BA09-1892A6F7B525}"/>
              </a:ext>
            </a:extLst>
          </p:cNvPr>
          <p:cNvPicPr>
            <a:picLocks noChangeAspect="1"/>
          </p:cNvPicPr>
          <p:nvPr/>
        </p:nvPicPr>
        <p:blipFill>
          <a:blip r:embed="rId2"/>
          <a:srcRect b="6906"/>
          <a:stretch>
            <a:fillRect/>
          </a:stretch>
        </p:blipFill>
        <p:spPr>
          <a:xfrm>
            <a:off x="347547" y="1237918"/>
            <a:ext cx="8150410" cy="5153611"/>
          </a:xfrm>
          <a:prstGeom prst="rect">
            <a:avLst/>
          </a:prstGeom>
        </p:spPr>
      </p:pic>
    </p:spTree>
    <p:extLst>
      <p:ext uri="{BB962C8B-B14F-4D97-AF65-F5344CB8AC3E}">
        <p14:creationId xmlns:p14="http://schemas.microsoft.com/office/powerpoint/2010/main" val="1273724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1FF4DBB-CBD9-8396-7018-CCEBDEA1BA59}"/>
              </a:ext>
            </a:extLst>
          </p:cNvPr>
          <p:cNvSpPr txBox="1"/>
          <p:nvPr/>
        </p:nvSpPr>
        <p:spPr>
          <a:xfrm>
            <a:off x="132202" y="110169"/>
            <a:ext cx="8747393" cy="830997"/>
          </a:xfrm>
          <a:prstGeom prst="rect">
            <a:avLst/>
          </a:prstGeom>
          <a:noFill/>
        </p:spPr>
        <p:txBody>
          <a:bodyPr wrap="square" rtlCol="0">
            <a:spAutoFit/>
          </a:bodyPr>
          <a:lstStyle/>
          <a:p>
            <a:r>
              <a:rPr lang="en-US" sz="2400">
                <a:solidFill>
                  <a:srgbClr val="C00000"/>
                </a:solidFill>
              </a:rPr>
              <a:t>Domestic spending on HIV grew in 2025 for the </a:t>
            </a:r>
            <a:r>
              <a:rPr lang="en-CH" sz="2400">
                <a:solidFill>
                  <a:srgbClr val="C00000"/>
                </a:solidFill>
              </a:rPr>
              <a:t>second</a:t>
            </a:r>
            <a:r>
              <a:rPr lang="en-US" sz="2400">
                <a:solidFill>
                  <a:srgbClr val="C00000"/>
                </a:solidFill>
              </a:rPr>
              <a:t> time since the COVID-19 pandemic </a:t>
            </a:r>
            <a:endParaRPr lang="en-US" sz="2400">
              <a:solidFill>
                <a:srgbClr val="C00000"/>
              </a:solidFill>
              <a:highlight>
                <a:srgbClr val="FFFF00"/>
              </a:highlight>
            </a:endParaRPr>
          </a:p>
        </p:txBody>
      </p:sp>
      <p:pic>
        <p:nvPicPr>
          <p:cNvPr id="5" name="Picture 4">
            <a:extLst>
              <a:ext uri="{FF2B5EF4-FFF2-40B4-BE49-F238E27FC236}">
                <a16:creationId xmlns:a16="http://schemas.microsoft.com/office/drawing/2014/main" id="{0BF9DBB6-BE0C-DFD4-3332-05E6DB8F85F3}"/>
              </a:ext>
            </a:extLst>
          </p:cNvPr>
          <p:cNvPicPr>
            <a:picLocks noChangeAspect="1"/>
          </p:cNvPicPr>
          <p:nvPr/>
        </p:nvPicPr>
        <p:blipFill>
          <a:blip r:embed="rId3"/>
          <a:stretch>
            <a:fillRect/>
          </a:stretch>
        </p:blipFill>
        <p:spPr>
          <a:xfrm>
            <a:off x="1010213" y="1277661"/>
            <a:ext cx="10171575" cy="5227573"/>
          </a:xfrm>
          <a:prstGeom prst="rect">
            <a:avLst/>
          </a:prstGeom>
        </p:spPr>
      </p:pic>
    </p:spTree>
    <p:extLst>
      <p:ext uri="{BB962C8B-B14F-4D97-AF65-F5344CB8AC3E}">
        <p14:creationId xmlns:p14="http://schemas.microsoft.com/office/powerpoint/2010/main" val="39084606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9FFE999-9AAF-33EA-AF5E-CE883C0F46B0}"/>
              </a:ext>
            </a:extLst>
          </p:cNvPr>
          <p:cNvSpPr txBox="1"/>
          <p:nvPr/>
        </p:nvSpPr>
        <p:spPr>
          <a:xfrm>
            <a:off x="349103" y="138702"/>
            <a:ext cx="7750593" cy="830997"/>
          </a:xfrm>
          <a:prstGeom prst="rect">
            <a:avLst/>
          </a:prstGeom>
          <a:noFill/>
        </p:spPr>
        <p:txBody>
          <a:bodyPr wrap="square">
            <a:spAutoFit/>
          </a:bodyPr>
          <a:lstStyle/>
          <a:p>
            <a:r>
              <a:rPr lang="en-US" sz="2400" i="0" u="none" strike="noStrike" baseline="0">
                <a:solidFill>
                  <a:srgbClr val="C00000"/>
                </a:solidFill>
                <a:latin typeface="Avenir Heavy"/>
              </a:rPr>
              <a:t>Over 55 countries reported planned increases in domestic funding for HIV since 2025 </a:t>
            </a:r>
            <a:endParaRPr lang="en-CH" sz="4000">
              <a:solidFill>
                <a:srgbClr val="C00000"/>
              </a:solidFill>
            </a:endParaRPr>
          </a:p>
        </p:txBody>
      </p:sp>
      <p:pic>
        <p:nvPicPr>
          <p:cNvPr id="4" name="Picture 3">
            <a:extLst>
              <a:ext uri="{FF2B5EF4-FFF2-40B4-BE49-F238E27FC236}">
                <a16:creationId xmlns:a16="http://schemas.microsoft.com/office/drawing/2014/main" id="{1A3D5307-D322-3FF2-10FA-162FFE80F244}"/>
              </a:ext>
            </a:extLst>
          </p:cNvPr>
          <p:cNvPicPr>
            <a:picLocks noChangeAspect="1"/>
          </p:cNvPicPr>
          <p:nvPr/>
        </p:nvPicPr>
        <p:blipFill>
          <a:blip r:embed="rId3"/>
          <a:stretch>
            <a:fillRect/>
          </a:stretch>
        </p:blipFill>
        <p:spPr>
          <a:xfrm>
            <a:off x="2909818" y="969698"/>
            <a:ext cx="6372364" cy="5839457"/>
          </a:xfrm>
          <a:prstGeom prst="rect">
            <a:avLst/>
          </a:prstGeom>
        </p:spPr>
      </p:pic>
    </p:spTree>
    <p:extLst>
      <p:ext uri="{BB962C8B-B14F-4D97-AF65-F5344CB8AC3E}">
        <p14:creationId xmlns:p14="http://schemas.microsoft.com/office/powerpoint/2010/main" val="12197263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A1B51-AA01-0061-55F9-A4E515C87BDE}"/>
              </a:ext>
            </a:extLst>
          </p:cNvPr>
          <p:cNvSpPr>
            <a:spLocks noGrp="1"/>
          </p:cNvSpPr>
          <p:nvPr>
            <p:ph type="title"/>
          </p:nvPr>
        </p:nvSpPr>
        <p:spPr>
          <a:xfrm>
            <a:off x="356691" y="220515"/>
            <a:ext cx="10515600" cy="1325563"/>
          </a:xfrm>
        </p:spPr>
        <p:txBody>
          <a:bodyPr>
            <a:normAutofit/>
          </a:bodyPr>
          <a:lstStyle/>
          <a:p>
            <a:r>
              <a:rPr lang="en-GB" sz="2400"/>
              <a:t>At a glance: five pillars of success for the</a:t>
            </a:r>
            <a:br>
              <a:rPr lang="en-CH" sz="2400"/>
            </a:br>
            <a:r>
              <a:rPr lang="en-GB" sz="2400"/>
              <a:t> 2026 Political Declaration</a:t>
            </a:r>
            <a:r>
              <a:rPr lang="en-CH" sz="2400"/>
              <a:t> on ending AIDS by 2030</a:t>
            </a:r>
          </a:p>
        </p:txBody>
      </p:sp>
      <p:pic>
        <p:nvPicPr>
          <p:cNvPr id="5" name="Picture 4">
            <a:extLst>
              <a:ext uri="{FF2B5EF4-FFF2-40B4-BE49-F238E27FC236}">
                <a16:creationId xmlns:a16="http://schemas.microsoft.com/office/drawing/2014/main" id="{D322C3C2-6445-1CAD-2C55-1BE3EE5DC85B}"/>
              </a:ext>
            </a:extLst>
          </p:cNvPr>
          <p:cNvPicPr>
            <a:picLocks noChangeAspect="1"/>
          </p:cNvPicPr>
          <p:nvPr/>
        </p:nvPicPr>
        <p:blipFill>
          <a:blip r:embed="rId3"/>
          <a:stretch>
            <a:fillRect/>
          </a:stretch>
        </p:blipFill>
        <p:spPr>
          <a:xfrm>
            <a:off x="1647743" y="1063519"/>
            <a:ext cx="8896515" cy="5728014"/>
          </a:xfrm>
          <a:prstGeom prst="rect">
            <a:avLst/>
          </a:prstGeom>
        </p:spPr>
      </p:pic>
    </p:spTree>
    <p:extLst>
      <p:ext uri="{BB962C8B-B14F-4D97-AF65-F5344CB8AC3E}">
        <p14:creationId xmlns:p14="http://schemas.microsoft.com/office/powerpoint/2010/main" val="27464383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ED34C2-017C-D4F6-F1F8-71C55D967946}"/>
              </a:ext>
            </a:extLst>
          </p:cNvPr>
          <p:cNvSpPr txBox="1"/>
          <p:nvPr/>
        </p:nvSpPr>
        <p:spPr>
          <a:xfrm>
            <a:off x="292609" y="113695"/>
            <a:ext cx="1755006" cy="4154984"/>
          </a:xfrm>
          <a:prstGeom prst="rect">
            <a:avLst/>
          </a:prstGeom>
          <a:noFill/>
        </p:spPr>
        <p:txBody>
          <a:bodyPr wrap="square" rtlCol="0">
            <a:spAutoFit/>
          </a:bodyPr>
          <a:lstStyle/>
          <a:p>
            <a:r>
              <a:rPr lang="en-CH" sz="2400">
                <a:solidFill>
                  <a:srgbClr val="C00000"/>
                </a:solidFill>
              </a:rPr>
              <a:t>20</a:t>
            </a:r>
            <a:r>
              <a:rPr lang="en-US" sz="2400">
                <a:solidFill>
                  <a:srgbClr val="C00000"/>
                </a:solidFill>
              </a:rPr>
              <a:t> targets to end AIDS as a public health threat by 2030 and ensure sustainability of the HIV response after 2030</a:t>
            </a:r>
            <a:endParaRPr lang="en-KE" sz="2400">
              <a:solidFill>
                <a:srgbClr val="C00000"/>
              </a:solidFill>
            </a:endParaRPr>
          </a:p>
        </p:txBody>
      </p:sp>
      <p:pic>
        <p:nvPicPr>
          <p:cNvPr id="7" name="Picture 6">
            <a:extLst>
              <a:ext uri="{FF2B5EF4-FFF2-40B4-BE49-F238E27FC236}">
                <a16:creationId xmlns:a16="http://schemas.microsoft.com/office/drawing/2014/main" id="{37079E32-9A9F-462C-F8CF-5012AA9A7A39}"/>
              </a:ext>
            </a:extLst>
          </p:cNvPr>
          <p:cNvPicPr>
            <a:picLocks noChangeAspect="1"/>
          </p:cNvPicPr>
          <p:nvPr/>
        </p:nvPicPr>
        <p:blipFill>
          <a:blip r:embed="rId3"/>
          <a:stretch>
            <a:fillRect/>
          </a:stretch>
        </p:blipFill>
        <p:spPr>
          <a:xfrm>
            <a:off x="2427979" y="0"/>
            <a:ext cx="6372478" cy="6858000"/>
          </a:xfrm>
          <a:prstGeom prst="rect">
            <a:avLst/>
          </a:prstGeom>
        </p:spPr>
      </p:pic>
    </p:spTree>
    <p:extLst>
      <p:ext uri="{BB962C8B-B14F-4D97-AF65-F5344CB8AC3E}">
        <p14:creationId xmlns:p14="http://schemas.microsoft.com/office/powerpoint/2010/main" val="485582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A13451-987C-99A2-4BA2-2807E3FD517A}"/>
              </a:ext>
            </a:extLst>
          </p:cNvPr>
          <p:cNvSpPr txBox="1"/>
          <p:nvPr/>
        </p:nvSpPr>
        <p:spPr>
          <a:xfrm>
            <a:off x="154236" y="77659"/>
            <a:ext cx="8725359" cy="1200329"/>
          </a:xfrm>
          <a:prstGeom prst="rect">
            <a:avLst/>
          </a:prstGeom>
          <a:noFill/>
        </p:spPr>
        <p:txBody>
          <a:bodyPr wrap="square" rtlCol="0">
            <a:spAutoFit/>
          </a:bodyPr>
          <a:lstStyle/>
          <a:p>
            <a:r>
              <a:rPr lang="en-US" sz="2400">
                <a:solidFill>
                  <a:srgbClr val="C00000"/>
                </a:solidFill>
              </a:rPr>
              <a:t>Potential new HIV infections and AIDS-related deaths averted if 2030 HIV targets are met, global 2020–2025 estimates and 2026–2030 projections</a:t>
            </a:r>
            <a:endParaRPr lang="en-KE" sz="2400">
              <a:solidFill>
                <a:srgbClr val="C00000"/>
              </a:solidFill>
            </a:endParaRPr>
          </a:p>
        </p:txBody>
      </p:sp>
      <p:pic>
        <p:nvPicPr>
          <p:cNvPr id="5" name="Picture 4">
            <a:extLst>
              <a:ext uri="{FF2B5EF4-FFF2-40B4-BE49-F238E27FC236}">
                <a16:creationId xmlns:a16="http://schemas.microsoft.com/office/drawing/2014/main" id="{16D44B2E-51EF-CEDE-2FCA-FB7516499D61}"/>
              </a:ext>
            </a:extLst>
          </p:cNvPr>
          <p:cNvPicPr>
            <a:picLocks noChangeAspect="1"/>
          </p:cNvPicPr>
          <p:nvPr/>
        </p:nvPicPr>
        <p:blipFill>
          <a:blip r:embed="rId3"/>
          <a:stretch>
            <a:fillRect/>
          </a:stretch>
        </p:blipFill>
        <p:spPr>
          <a:xfrm>
            <a:off x="2853494" y="918285"/>
            <a:ext cx="5497367" cy="5862056"/>
          </a:xfrm>
          <a:prstGeom prst="rect">
            <a:avLst/>
          </a:prstGeom>
        </p:spPr>
      </p:pic>
    </p:spTree>
    <p:extLst>
      <p:ext uri="{BB962C8B-B14F-4D97-AF65-F5344CB8AC3E}">
        <p14:creationId xmlns:p14="http://schemas.microsoft.com/office/powerpoint/2010/main" val="12927045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88CA931-E120-54D5-5BD7-2D89C71EF47B}"/>
              </a:ext>
            </a:extLst>
          </p:cNvPr>
          <p:cNvSpPr>
            <a:spLocks noGrp="1"/>
          </p:cNvSpPr>
          <p:nvPr>
            <p:ph type="sldNum" sz="quarter" idx="12"/>
          </p:nvPr>
        </p:nvSpPr>
        <p:spPr/>
        <p:txBody>
          <a:bodyPr/>
          <a:lstStyle/>
          <a:p>
            <a:fld id="{8A0C0063-B936-814E-8795-455CC47145C3}" type="slidenum">
              <a:rPr lang="en-GB" smtClean="0"/>
              <a:t>29</a:t>
            </a:fld>
            <a:endParaRPr lang="en-GB"/>
          </a:p>
        </p:txBody>
      </p:sp>
      <p:sp>
        <p:nvSpPr>
          <p:cNvPr id="4" name="Text Placeholder 3">
            <a:extLst>
              <a:ext uri="{FF2B5EF4-FFF2-40B4-BE49-F238E27FC236}">
                <a16:creationId xmlns:a16="http://schemas.microsoft.com/office/drawing/2014/main" id="{4D21D498-AE5E-32A3-AE6D-C040113D7A17}"/>
              </a:ext>
            </a:extLst>
          </p:cNvPr>
          <p:cNvSpPr>
            <a:spLocks noGrp="1"/>
          </p:cNvSpPr>
          <p:nvPr>
            <p:ph type="body" sz="quarter" idx="13"/>
          </p:nvPr>
        </p:nvSpPr>
        <p:spPr/>
        <p:txBody>
          <a:bodyPr/>
          <a:lstStyle/>
          <a:p>
            <a:pPr marL="0" indent="0">
              <a:buNone/>
            </a:pPr>
            <a:r>
              <a:rPr lang="en-CH">
                <a:solidFill>
                  <a:schemeClr val="accent6"/>
                </a:solidFill>
              </a:rPr>
              <a:t>Thank you</a:t>
            </a:r>
          </a:p>
          <a:p>
            <a:pPr marL="0" indent="0">
              <a:buNone/>
            </a:pPr>
            <a:endParaRPr lang="en-CH"/>
          </a:p>
          <a:p>
            <a:pPr marL="0" indent="0">
              <a:buNone/>
            </a:pPr>
            <a:r>
              <a:rPr lang="en-CH">
                <a:solidFill>
                  <a:schemeClr val="accent6"/>
                </a:solidFill>
              </a:rPr>
              <a:t>More information</a:t>
            </a:r>
            <a:r>
              <a:rPr lang="en-CH"/>
              <a:t>: </a:t>
            </a:r>
            <a:r>
              <a:rPr lang="en-US">
                <a:hlinkClick r:id="rId2"/>
              </a:rPr>
              <a:t>https://aidsinfo.unaids.org/</a:t>
            </a:r>
            <a:endParaRPr lang="en-CH"/>
          </a:p>
          <a:p>
            <a:pPr marL="0" indent="0">
              <a:buNone/>
            </a:pPr>
            <a:endParaRPr lang="en-CH"/>
          </a:p>
        </p:txBody>
      </p:sp>
    </p:spTree>
    <p:extLst>
      <p:ext uri="{BB962C8B-B14F-4D97-AF65-F5344CB8AC3E}">
        <p14:creationId xmlns:p14="http://schemas.microsoft.com/office/powerpoint/2010/main" val="1834408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321B92-C942-9338-B6DD-BF4062873A10}"/>
              </a:ext>
            </a:extLst>
          </p:cNvPr>
          <p:cNvPicPr>
            <a:picLocks noChangeAspect="1"/>
          </p:cNvPicPr>
          <p:nvPr/>
        </p:nvPicPr>
        <p:blipFill>
          <a:blip r:embed="rId2"/>
          <a:stretch>
            <a:fillRect/>
          </a:stretch>
        </p:blipFill>
        <p:spPr>
          <a:xfrm>
            <a:off x="1431876" y="885762"/>
            <a:ext cx="9328249" cy="5901231"/>
          </a:xfrm>
          <a:prstGeom prst="rect">
            <a:avLst/>
          </a:prstGeom>
        </p:spPr>
      </p:pic>
    </p:spTree>
    <p:extLst>
      <p:ext uri="{BB962C8B-B14F-4D97-AF65-F5344CB8AC3E}">
        <p14:creationId xmlns:p14="http://schemas.microsoft.com/office/powerpoint/2010/main" val="1855663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D4A351-2EFC-4D6E-B34F-13BE99267B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3165" y="1"/>
            <a:ext cx="3181350" cy="714374"/>
          </a:xfrm>
          <a:prstGeom prst="rect">
            <a:avLst/>
          </a:prstGeom>
        </p:spPr>
      </p:pic>
      <p:sp>
        <p:nvSpPr>
          <p:cNvPr id="2" name="TextBox 1">
            <a:extLst>
              <a:ext uri="{FF2B5EF4-FFF2-40B4-BE49-F238E27FC236}">
                <a16:creationId xmlns:a16="http://schemas.microsoft.com/office/drawing/2014/main" id="{E26C0E15-0C8C-A32A-BFD1-E607A2DEF9BF}"/>
              </a:ext>
            </a:extLst>
          </p:cNvPr>
          <p:cNvSpPr txBox="1"/>
          <p:nvPr/>
        </p:nvSpPr>
        <p:spPr>
          <a:xfrm>
            <a:off x="478972" y="130960"/>
            <a:ext cx="8334193" cy="523220"/>
          </a:xfrm>
          <a:prstGeom prst="rect">
            <a:avLst/>
          </a:prstGeom>
          <a:noFill/>
        </p:spPr>
        <p:txBody>
          <a:bodyPr wrap="square" rtlCol="0">
            <a:spAutoFit/>
          </a:bodyPr>
          <a:lstStyle/>
          <a:p>
            <a:r>
              <a:rPr lang="en-US" sz="2800">
                <a:solidFill>
                  <a:schemeClr val="accent1"/>
                </a:solidFill>
              </a:rPr>
              <a:t>Despite progress, the world missed the 2025 targets</a:t>
            </a:r>
            <a:endParaRPr lang="en-KE" sz="2800">
              <a:solidFill>
                <a:schemeClr val="accent1"/>
              </a:solidFill>
            </a:endParaRPr>
          </a:p>
        </p:txBody>
      </p:sp>
      <p:pic>
        <p:nvPicPr>
          <p:cNvPr id="5" name="Picture 4">
            <a:extLst>
              <a:ext uri="{FF2B5EF4-FFF2-40B4-BE49-F238E27FC236}">
                <a16:creationId xmlns:a16="http://schemas.microsoft.com/office/drawing/2014/main" id="{541B1906-7999-1640-89CD-8DD21BD54A44}"/>
              </a:ext>
            </a:extLst>
          </p:cNvPr>
          <p:cNvPicPr>
            <a:picLocks noChangeAspect="1"/>
          </p:cNvPicPr>
          <p:nvPr/>
        </p:nvPicPr>
        <p:blipFill>
          <a:blip r:embed="rId4"/>
          <a:stretch>
            <a:fillRect/>
          </a:stretch>
        </p:blipFill>
        <p:spPr>
          <a:xfrm>
            <a:off x="1374692" y="990497"/>
            <a:ext cx="9442617" cy="5798748"/>
          </a:xfrm>
          <a:prstGeom prst="rect">
            <a:avLst/>
          </a:prstGeom>
        </p:spPr>
      </p:pic>
    </p:spTree>
    <p:extLst>
      <p:ext uri="{BB962C8B-B14F-4D97-AF65-F5344CB8AC3E}">
        <p14:creationId xmlns:p14="http://schemas.microsoft.com/office/powerpoint/2010/main" val="3891134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AD4A351-2EFC-4D6E-B34F-13BE99267B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3964" y="0"/>
            <a:ext cx="3181350" cy="714375"/>
          </a:xfrm>
          <a:prstGeom prst="rect">
            <a:avLst/>
          </a:prstGeom>
        </p:spPr>
      </p:pic>
      <p:sp>
        <p:nvSpPr>
          <p:cNvPr id="3" name="TextBox 2">
            <a:extLst>
              <a:ext uri="{FF2B5EF4-FFF2-40B4-BE49-F238E27FC236}">
                <a16:creationId xmlns:a16="http://schemas.microsoft.com/office/drawing/2014/main" id="{DF7DEEEF-A074-DFB2-0A6F-F731188808E2}"/>
              </a:ext>
            </a:extLst>
          </p:cNvPr>
          <p:cNvSpPr txBox="1"/>
          <p:nvPr/>
        </p:nvSpPr>
        <p:spPr>
          <a:xfrm>
            <a:off x="146687" y="95003"/>
            <a:ext cx="8717278" cy="830997"/>
          </a:xfrm>
          <a:prstGeom prst="rect">
            <a:avLst/>
          </a:prstGeom>
          <a:noFill/>
        </p:spPr>
        <p:txBody>
          <a:bodyPr wrap="square" rtlCol="0">
            <a:spAutoFit/>
          </a:bodyPr>
          <a:lstStyle/>
          <a:p>
            <a:r>
              <a:rPr lang="en-US" sz="2400">
                <a:solidFill>
                  <a:schemeClr val="accent1"/>
                </a:solidFill>
              </a:rPr>
              <a:t>Progress in reducing numbers of new HIV infections has been greatest in sub-Saharan Africa </a:t>
            </a:r>
          </a:p>
        </p:txBody>
      </p:sp>
      <p:pic>
        <p:nvPicPr>
          <p:cNvPr id="5" name="Picture 4">
            <a:extLst>
              <a:ext uri="{FF2B5EF4-FFF2-40B4-BE49-F238E27FC236}">
                <a16:creationId xmlns:a16="http://schemas.microsoft.com/office/drawing/2014/main" id="{80E32546-1E3D-BCF9-9665-E7F44107877A}"/>
              </a:ext>
            </a:extLst>
          </p:cNvPr>
          <p:cNvPicPr>
            <a:picLocks noChangeAspect="1"/>
          </p:cNvPicPr>
          <p:nvPr/>
        </p:nvPicPr>
        <p:blipFill>
          <a:blip r:embed="rId4"/>
          <a:stretch>
            <a:fillRect/>
          </a:stretch>
        </p:blipFill>
        <p:spPr>
          <a:xfrm>
            <a:off x="594893" y="1323893"/>
            <a:ext cx="11002214" cy="5334081"/>
          </a:xfrm>
          <a:prstGeom prst="rect">
            <a:avLst/>
          </a:prstGeom>
        </p:spPr>
      </p:pic>
    </p:spTree>
    <p:extLst>
      <p:ext uri="{BB962C8B-B14F-4D97-AF65-F5344CB8AC3E}">
        <p14:creationId xmlns:p14="http://schemas.microsoft.com/office/powerpoint/2010/main" val="1597816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87163-012D-82BB-101B-5EA606101E75}"/>
              </a:ext>
            </a:extLst>
          </p:cNvPr>
          <p:cNvSpPr>
            <a:spLocks noGrp="1"/>
          </p:cNvSpPr>
          <p:nvPr>
            <p:ph type="title"/>
          </p:nvPr>
        </p:nvSpPr>
        <p:spPr>
          <a:xfrm>
            <a:off x="137235" y="159329"/>
            <a:ext cx="10515600" cy="1325563"/>
          </a:xfrm>
        </p:spPr>
        <p:txBody>
          <a:bodyPr>
            <a:normAutofit/>
          </a:bodyPr>
          <a:lstStyle/>
          <a:p>
            <a:r>
              <a:rPr lang="en-CH" sz="2400"/>
              <a:t>Some countries are still on track but at least 21 countries have </a:t>
            </a:r>
            <a:br>
              <a:rPr lang="en-CH" sz="2400"/>
            </a:br>
            <a:r>
              <a:rPr lang="en-CH" sz="2400"/>
              <a:t>increasing numbers of new HIV infections</a:t>
            </a:r>
          </a:p>
        </p:txBody>
      </p:sp>
      <p:pic>
        <p:nvPicPr>
          <p:cNvPr id="5" name="Picture 4">
            <a:extLst>
              <a:ext uri="{FF2B5EF4-FFF2-40B4-BE49-F238E27FC236}">
                <a16:creationId xmlns:a16="http://schemas.microsoft.com/office/drawing/2014/main" id="{52B370E2-DDBF-1060-E41B-EE069FB44612}"/>
              </a:ext>
            </a:extLst>
          </p:cNvPr>
          <p:cNvPicPr>
            <a:picLocks noChangeAspect="1"/>
          </p:cNvPicPr>
          <p:nvPr/>
        </p:nvPicPr>
        <p:blipFill>
          <a:blip r:embed="rId2"/>
          <a:stretch>
            <a:fillRect/>
          </a:stretch>
        </p:blipFill>
        <p:spPr>
          <a:xfrm>
            <a:off x="892828" y="1196888"/>
            <a:ext cx="10406345" cy="5459740"/>
          </a:xfrm>
          <a:prstGeom prst="rect">
            <a:avLst/>
          </a:prstGeom>
        </p:spPr>
      </p:pic>
    </p:spTree>
    <p:extLst>
      <p:ext uri="{BB962C8B-B14F-4D97-AF65-F5344CB8AC3E}">
        <p14:creationId xmlns:p14="http://schemas.microsoft.com/office/powerpoint/2010/main" val="4166591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3262DC7-8414-E018-A648-A781CEC27602}"/>
              </a:ext>
            </a:extLst>
          </p:cNvPr>
          <p:cNvSpPr txBox="1"/>
          <p:nvPr/>
        </p:nvSpPr>
        <p:spPr>
          <a:xfrm>
            <a:off x="357349" y="133295"/>
            <a:ext cx="576942" cy="674915"/>
          </a:xfrm>
          <a:prstGeom prst="rect">
            <a:avLst/>
          </a:prstGeom>
          <a:noFill/>
        </p:spPr>
        <p:txBody>
          <a:bodyPr wrap="square" rtlCol="0">
            <a:spAutoFit/>
          </a:bodyPr>
          <a:lstStyle/>
          <a:p>
            <a:endParaRPr lang="en-KE"/>
          </a:p>
        </p:txBody>
      </p:sp>
      <p:sp>
        <p:nvSpPr>
          <p:cNvPr id="6" name="TextBox 5">
            <a:extLst>
              <a:ext uri="{FF2B5EF4-FFF2-40B4-BE49-F238E27FC236}">
                <a16:creationId xmlns:a16="http://schemas.microsoft.com/office/drawing/2014/main" id="{E31AAEAC-D96E-BD99-2CFC-46C6060DF59D}"/>
              </a:ext>
            </a:extLst>
          </p:cNvPr>
          <p:cNvSpPr txBox="1"/>
          <p:nvPr/>
        </p:nvSpPr>
        <p:spPr>
          <a:xfrm>
            <a:off x="146738" y="50847"/>
            <a:ext cx="8948059" cy="1200329"/>
          </a:xfrm>
          <a:prstGeom prst="rect">
            <a:avLst/>
          </a:prstGeom>
          <a:noFill/>
        </p:spPr>
        <p:txBody>
          <a:bodyPr wrap="square" rtlCol="0">
            <a:spAutoFit/>
          </a:bodyPr>
          <a:lstStyle/>
          <a:p>
            <a:r>
              <a:rPr lang="en-US" sz="2400">
                <a:solidFill>
                  <a:srgbClr val="C00000"/>
                </a:solidFill>
              </a:rPr>
              <a:t>Declines in numbers of new acquisitions are slowest among men outside of sub-Saharan Africa, </a:t>
            </a:r>
            <a:r>
              <a:rPr lang="en-CH" sz="2400">
                <a:solidFill>
                  <a:srgbClr val="C00000"/>
                </a:solidFill>
              </a:rPr>
              <a:t>while women within sub-Saharan Africa have slower declines than their male counterparts</a:t>
            </a:r>
            <a:endParaRPr lang="en-KE" sz="2400" strike="sngStrike">
              <a:solidFill>
                <a:srgbClr val="C00000"/>
              </a:solidFill>
            </a:endParaRPr>
          </a:p>
        </p:txBody>
      </p:sp>
      <p:pic>
        <p:nvPicPr>
          <p:cNvPr id="4" name="Picture 3">
            <a:extLst>
              <a:ext uri="{FF2B5EF4-FFF2-40B4-BE49-F238E27FC236}">
                <a16:creationId xmlns:a16="http://schemas.microsoft.com/office/drawing/2014/main" id="{785AF053-E9C8-9867-DF31-12F74A22D51E}"/>
              </a:ext>
            </a:extLst>
          </p:cNvPr>
          <p:cNvPicPr>
            <a:picLocks noChangeAspect="1"/>
          </p:cNvPicPr>
          <p:nvPr/>
        </p:nvPicPr>
        <p:blipFill>
          <a:blip r:embed="rId3"/>
          <a:stretch>
            <a:fillRect/>
          </a:stretch>
        </p:blipFill>
        <p:spPr>
          <a:xfrm>
            <a:off x="1345105" y="1333623"/>
            <a:ext cx="9501790" cy="5422881"/>
          </a:xfrm>
          <a:prstGeom prst="rect">
            <a:avLst/>
          </a:prstGeom>
        </p:spPr>
      </p:pic>
    </p:spTree>
    <p:extLst>
      <p:ext uri="{BB962C8B-B14F-4D97-AF65-F5344CB8AC3E}">
        <p14:creationId xmlns:p14="http://schemas.microsoft.com/office/powerpoint/2010/main" val="1219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3ACE49-4FC7-39BC-99F8-879C2D2906C8}"/>
              </a:ext>
            </a:extLst>
          </p:cNvPr>
          <p:cNvSpPr txBox="1"/>
          <p:nvPr/>
        </p:nvSpPr>
        <p:spPr>
          <a:xfrm rot="10800000" flipV="1">
            <a:off x="80011" y="67834"/>
            <a:ext cx="8698230" cy="523220"/>
          </a:xfrm>
          <a:prstGeom prst="rect">
            <a:avLst/>
          </a:prstGeom>
          <a:noFill/>
        </p:spPr>
        <p:txBody>
          <a:bodyPr wrap="square" rtlCol="0">
            <a:spAutoFit/>
          </a:bodyPr>
          <a:lstStyle/>
          <a:p>
            <a:r>
              <a:rPr lang="en-US" sz="2800">
                <a:solidFill>
                  <a:srgbClr val="C00000"/>
                </a:solidFill>
              </a:rPr>
              <a:t>New HIV acquisitions among key populations persist</a:t>
            </a:r>
            <a:endParaRPr lang="en-KE" sz="2800">
              <a:solidFill>
                <a:srgbClr val="C00000"/>
              </a:solidFill>
            </a:endParaRPr>
          </a:p>
        </p:txBody>
      </p:sp>
      <p:pic>
        <p:nvPicPr>
          <p:cNvPr id="4" name="Picture 3">
            <a:extLst>
              <a:ext uri="{FF2B5EF4-FFF2-40B4-BE49-F238E27FC236}">
                <a16:creationId xmlns:a16="http://schemas.microsoft.com/office/drawing/2014/main" id="{EB3F44C6-438D-6724-693D-951ACDAE6F73}"/>
              </a:ext>
            </a:extLst>
          </p:cNvPr>
          <p:cNvPicPr>
            <a:picLocks noChangeAspect="1"/>
          </p:cNvPicPr>
          <p:nvPr/>
        </p:nvPicPr>
        <p:blipFill>
          <a:blip r:embed="rId3"/>
          <a:stretch>
            <a:fillRect/>
          </a:stretch>
        </p:blipFill>
        <p:spPr>
          <a:xfrm>
            <a:off x="2119230" y="825375"/>
            <a:ext cx="7953541" cy="5984765"/>
          </a:xfrm>
          <a:prstGeom prst="rect">
            <a:avLst/>
          </a:prstGeom>
        </p:spPr>
      </p:pic>
    </p:spTree>
    <p:extLst>
      <p:ext uri="{BB962C8B-B14F-4D97-AF65-F5344CB8AC3E}">
        <p14:creationId xmlns:p14="http://schemas.microsoft.com/office/powerpoint/2010/main" val="1561256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2F17407-9751-407F-3B48-D1D70A739DDF}"/>
              </a:ext>
            </a:extLst>
          </p:cNvPr>
          <p:cNvSpPr txBox="1"/>
          <p:nvPr/>
        </p:nvSpPr>
        <p:spPr>
          <a:xfrm>
            <a:off x="0" y="1"/>
            <a:ext cx="90297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C00000"/>
                </a:solidFill>
                <a:effectLst/>
                <a:uLnTx/>
                <a:uFillTx/>
                <a:latin typeface="Avenir Regular"/>
                <a:ea typeface="+mn-ea"/>
                <a:cs typeface="+mn-cs"/>
              </a:rPr>
              <a:t>Progress towards the 95–95–95 targets for HIV testing, treatment and viral suppression has been maintained</a:t>
            </a:r>
            <a:endParaRPr kumimoji="0" lang="en-KE" sz="2800" b="0" i="0" u="none" strike="noStrike" kern="1200" cap="none" spc="0" normalizeH="0" baseline="0" noProof="0">
              <a:ln>
                <a:noFill/>
              </a:ln>
              <a:solidFill>
                <a:srgbClr val="C00000"/>
              </a:solidFill>
              <a:effectLst/>
              <a:uLnTx/>
              <a:uFillTx/>
              <a:latin typeface="Avenir Regular"/>
              <a:ea typeface="+mn-ea"/>
              <a:cs typeface="+mn-cs"/>
            </a:endParaRPr>
          </a:p>
        </p:txBody>
      </p:sp>
      <p:pic>
        <p:nvPicPr>
          <p:cNvPr id="7" name="Picture 6">
            <a:extLst>
              <a:ext uri="{FF2B5EF4-FFF2-40B4-BE49-F238E27FC236}">
                <a16:creationId xmlns:a16="http://schemas.microsoft.com/office/drawing/2014/main" id="{F922DC2B-E520-4576-AECC-83461DA413AD}"/>
              </a:ext>
            </a:extLst>
          </p:cNvPr>
          <p:cNvPicPr>
            <a:picLocks noChangeAspect="1"/>
          </p:cNvPicPr>
          <p:nvPr/>
        </p:nvPicPr>
        <p:blipFill>
          <a:blip r:embed="rId3"/>
          <a:stretch>
            <a:fillRect/>
          </a:stretch>
        </p:blipFill>
        <p:spPr>
          <a:xfrm>
            <a:off x="680955" y="1092113"/>
            <a:ext cx="10830090" cy="5651417"/>
          </a:xfrm>
          <a:prstGeom prst="rect">
            <a:avLst/>
          </a:prstGeom>
        </p:spPr>
      </p:pic>
    </p:spTree>
    <p:extLst>
      <p:ext uri="{BB962C8B-B14F-4D97-AF65-F5344CB8AC3E}">
        <p14:creationId xmlns:p14="http://schemas.microsoft.com/office/powerpoint/2010/main" val="1616788115"/>
      </p:ext>
    </p:extLst>
  </p:cSld>
  <p:clrMapOvr>
    <a:masterClrMapping/>
  </p:clrMapOvr>
</p:sld>
</file>

<file path=ppt/theme/theme1.xml><?xml version="1.0" encoding="utf-8"?>
<a:theme xmlns:a="http://schemas.openxmlformats.org/drawingml/2006/main" name="Tema di Office">
  <a:themeElements>
    <a:clrScheme name="UNAIDS">
      <a:dk1>
        <a:srgbClr val="000000"/>
      </a:dk1>
      <a:lt1>
        <a:srgbClr val="FFFFFF"/>
      </a:lt1>
      <a:dk2>
        <a:srgbClr val="000000"/>
      </a:dk2>
      <a:lt2>
        <a:srgbClr val="F1EEEC"/>
      </a:lt2>
      <a:accent1>
        <a:srgbClr val="E21836"/>
      </a:accent1>
      <a:accent2>
        <a:srgbClr val="F68E1F"/>
      </a:accent2>
      <a:accent3>
        <a:srgbClr val="EC008B"/>
      </a:accent3>
      <a:accent4>
        <a:srgbClr val="00ADEF"/>
      </a:accent4>
      <a:accent5>
        <a:srgbClr val="FFC90A"/>
      </a:accent5>
      <a:accent6>
        <a:srgbClr val="70AD47"/>
      </a:accent6>
      <a:hlink>
        <a:srgbClr val="006EB6"/>
      </a:hlink>
      <a:folHlink>
        <a:srgbClr val="40AE49"/>
      </a:folHlink>
    </a:clrScheme>
    <a:fontScheme name="UNAIDS">
      <a:majorFont>
        <a:latin typeface="Avenir Black"/>
        <a:ea typeface=""/>
        <a:cs typeface=""/>
      </a:majorFont>
      <a:minorFont>
        <a:latin typeface="Avenir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88ef829-98c5-46d1-83dc-c2ef7c814da2">
      <Terms xmlns="http://schemas.microsoft.com/office/infopath/2007/PartnerControls"/>
    </lcf76f155ced4ddcb4097134ff3c332f>
    <TaxCatchAll xmlns="2ddeef39-65d3-4660-94f2-f063f949c57e" xsi:nil="true"/>
    <SharedWithUsers xmlns="2ddeef39-65d3-4660-94f2-f063f949c57e">
      <UserInfo>
        <DisplayName>MAHY, Mary</DisplayName>
        <AccountId>20</AccountId>
        <AccountType/>
      </UserInfo>
      <UserInfo>
        <DisplayName>DAHER, Juliana</DisplayName>
        <AccountId>63</AccountId>
        <AccountType/>
      </UserInfo>
      <UserInfo>
        <DisplayName>LEVCHENKO, Roman</DisplayName>
        <AccountId>1536</AccountId>
        <AccountType/>
      </UserInfo>
      <UserInfo>
        <DisplayName>BARTON-KNOTT, Sophie</DisplayName>
        <AccountId>1929</AccountId>
        <AccountType/>
      </UserInfo>
      <UserInfo>
        <DisplayName>KORENROMP, Eline Louise</DisplayName>
        <AccountId>7579</AccountId>
        <AccountType/>
      </UserInfo>
      <UserInfo>
        <DisplayName>DELUCA, Sophia</DisplayName>
        <AccountId>9286</AccountId>
        <AccountType/>
      </UserInfo>
    </SharedWithUsers>
    <_ip_UnifiedCompliancePolicyUIAction xmlns="http://schemas.microsoft.com/sharepoint/v3" xsi:nil="true"/>
    <_Flow_SignoffStatus xmlns="288ef829-98c5-46d1-83dc-c2ef7c814da2" xsi:nil="true"/>
    <_ip_UnifiedCompliancePolicyProperties xmlns="http://schemas.microsoft.com/sharepoint/v3" xsi:nil="true"/>
    <PrimeLastClassified xmlns="2ddeef39-65d3-4660-94f2-f063f949c57e" xsi:nil="true"/>
    <Language xmlns="288ef829-98c5-46d1-83dc-c2ef7c814da2">English</Language>
    <Summary_x002f_Abstract xmlns="288ef829-98c5-46d1-83dc-c2ef7c814da2">This report provides an overview of global progress and challenges in ending AIDS as a public health threat, highlighting missed 2025 targets, regional disparities, funding gaps, and the 2026 United Nations Political Declaration's strategies and targets f</Summary_x002f_Abstract>
    <EnterpriseKeyword xmlns="288ef829-98c5-46d1-83dc-c2ef7c814da2" xsi:nil="true"/>
    <PrimeCorrectedByUser xmlns="2ddeef39-65d3-4660-94f2-f063f949c57e" xsi:nil="true"/>
    <PrimeClassificationStatusDetails xmlns="2ddeef39-65d3-4660-94f2-f063f949c57e" xsi:nil="true"/>
    <PrimaryTopic_x002f_ThematicArea xmlns="288ef829-98c5-46d1-83dc-c2ef7c814da2">Global Fund and Grant Implementation</PrimaryTopic_x002f_ThematicArea>
    <LastReviewDate xmlns="288ef829-98c5-46d1-83dc-c2ef7c814da2" xsi:nil="true"/>
    <DocumentTitle xmlns="288ef829-98c5-46d1-83dc-c2ef7c814da2">AIDS2026 Special Report Slides</DocumentTitle>
    <ReviewFrequency xmlns="288ef829-98c5-46d1-83dc-c2ef7c814da2">12 months</ReviewFrequency>
    <PrimeClassificationStatus xmlns="2ddeef39-65d3-4660-94f2-f063f949c57e" xsi:nil="true"/>
    <DownloadCategory xmlns="288ef829-98c5-46d1-83dc-c2ef7c814da2">Guide</DownloadCategory>
    <ContentOwner xmlns="288ef829-98c5-46d1-83dc-c2ef7c814da2">Anne-Claire Guichard</ContentOwner>
    <Region xmlns="288ef829-98c5-46d1-83dc-c2ef7c814da2">Global</Region>
    <ThematicArea xmlns="288ef829-98c5-46d1-83dc-c2ef7c814da2" xsi:nil="true"/>
    <DocumentName xmlns="288ef829-98c5-46d1-83dc-c2ef7c814da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893E641F549574BB805BD9C73365D4F" ma:contentTypeVersion="38" ma:contentTypeDescription="Create a new document." ma:contentTypeScope="" ma:versionID="bb15a01b0da24ce4c869cf734143bf99">
  <xsd:schema xmlns:xsd="http://www.w3.org/2001/XMLSchema" xmlns:xs="http://www.w3.org/2001/XMLSchema" xmlns:p="http://schemas.microsoft.com/office/2006/metadata/properties" xmlns:ns1="http://schemas.microsoft.com/sharepoint/v3" xmlns:ns2="288ef829-98c5-46d1-83dc-c2ef7c814da2" xmlns:ns3="2ddeef39-65d3-4660-94f2-f063f949c57e" targetNamespace="http://schemas.microsoft.com/office/2006/metadata/properties" ma:root="true" ma:fieldsID="38ffe83adcfdef0d88af7c4db34b3f6a" ns1:_="" ns2:_="" ns3:_="">
    <xsd:import namespace="http://schemas.microsoft.com/sharepoint/v3"/>
    <xsd:import namespace="288ef829-98c5-46d1-83dc-c2ef7c814da2"/>
    <xsd:import namespace="2ddeef39-65d3-4660-94f2-f063f949c5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_Flow_SignoffStatus" minOccurs="0"/>
                <xsd:element ref="ns2:lcf76f155ced4ddcb4097134ff3c332f" minOccurs="0"/>
                <xsd:element ref="ns3:TaxCatchAll"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ServiceBillingMetadata" minOccurs="0"/>
                <xsd:element ref="ns2:DocumentTitle" minOccurs="0"/>
                <xsd:element ref="ns3:PrimeClassificationStatus" minOccurs="0"/>
                <xsd:element ref="ns3:PrimeClassificationStatusDetails" minOccurs="0"/>
                <xsd:element ref="ns3:PrimeLastClassified" minOccurs="0"/>
                <xsd:element ref="ns3:PrimeCorrectedByUser" minOccurs="0"/>
                <xsd:element ref="ns2:Summary_x002f_Abstract" minOccurs="0"/>
                <xsd:element ref="ns2:ContentOwner" minOccurs="0"/>
                <xsd:element ref="ns2:DownloadCategory" minOccurs="0"/>
                <xsd:element ref="ns2:LastReviewDate" minOccurs="0"/>
                <xsd:element ref="ns2:ReviewFrequency" minOccurs="0"/>
                <xsd:element ref="ns2:PrimaryTopic_x002f_ThematicArea" minOccurs="0"/>
                <xsd:element ref="ns2:Language" minOccurs="0"/>
                <xsd:element ref="ns2:Region" minOccurs="0"/>
                <xsd:element ref="ns2:EnterpriseKeyword" minOccurs="0"/>
                <xsd:element ref="ns2:ThematicArea" minOccurs="0"/>
                <xsd:element ref="ns2:Document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8ef829-98c5-46d1-83dc-c2ef7c814d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_Flow_SignoffStatus" ma:index="21" nillable="true" ma:displayName="Sign-off status" ma:internalName="Sign_x002d_off_x0020_status">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008808e-a4ff-498b-8b44-8869f1dca9f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element name="DocumentTitle" ma:index="30" nillable="true" ma:displayName="Document Title" ma:format="Dropdown" ma:internalName="DocumentTitle">
      <xsd:simpleType>
        <xsd:restriction base="dms:Text">
          <xsd:maxLength value="255"/>
        </xsd:restriction>
      </xsd:simpleType>
    </xsd:element>
    <xsd:element name="Summary_x002f_Abstract" ma:index="35" nillable="true" ma:displayName="Summary / Abstract" ma:format="Dropdown" ma:internalName="Summary_x002f_Abstract">
      <xsd:simpleType>
        <xsd:restriction base="dms:Note">
          <xsd:maxLength value="255"/>
        </xsd:restriction>
      </xsd:simpleType>
    </xsd:element>
    <xsd:element name="ContentOwner" ma:index="36" nillable="true" ma:displayName="Content Owner" ma:format="Dropdown" ma:internalName="ContentOwner">
      <xsd:simpleType>
        <xsd:restriction base="dms:Text">
          <xsd:maxLength value="255"/>
        </xsd:restriction>
      </xsd:simpleType>
    </xsd:element>
    <xsd:element name="DownloadCategory" ma:index="37" nillable="true" ma:displayName="Download Category" ma:format="Dropdown" ma:internalName="DownloadCategory">
      <xsd:simpleType>
        <xsd:restriction base="dms:Choice">
          <xsd:enumeration value="Tool"/>
          <xsd:enumeration value="Plan"/>
          <xsd:enumeration value="Guide"/>
        </xsd:restriction>
      </xsd:simpleType>
    </xsd:element>
    <xsd:element name="LastReviewDate" ma:index="38" nillable="true" ma:displayName="Last Review Date" ma:format="DateOnly" ma:internalName="LastReviewDate">
      <xsd:simpleType>
        <xsd:restriction base="dms:DateTime"/>
      </xsd:simpleType>
    </xsd:element>
    <xsd:element name="ReviewFrequency" ma:index="39" nillable="true" ma:displayName="Review Frequency" ma:description="Go through the document and try to determine how frequently the document needs to be reviewed for content freshness, accuracy and relevance. &#10;&#10;Here are some basic rules.&#10;If the download category is a “Tool”, then it needs to be reviewed every 12 months.&#10;If the download category is a “Guide”, it needs to be reviewed every 12 months.&#10;If the download category is a “Plan”, it needs to be reviewed every 6 months.&#10;&#10;All review frequencies have been defined as options/ choices for this column.&#10;Choose an option only from the list of review frequencies provided as options/ choices. &#10;&#10;If you are unable to assign a category from the defined list, return ‘To be determined’&#10;&#10;Options that have been defined for this field are:&#10;3 months&#10;6 months&#10;12 months&#10;24 months&#10;36 months&#10;" ma:format="Dropdown" ma:internalName="ReviewFrequency">
      <xsd:simpleType>
        <xsd:restriction base="dms:Choice">
          <xsd:enumeration value="3 months"/>
          <xsd:enumeration value="6 months"/>
          <xsd:enumeration value="12 months"/>
          <xsd:enumeration value="24 months"/>
          <xsd:enumeration value="36 months"/>
        </xsd:restriction>
      </xsd:simpleType>
    </xsd:element>
    <xsd:element name="PrimaryTopic_x002f_ThematicArea" ma:index="40" nillable="true" ma:displayName="Primary Topic / Thematic Area" ma:format="Dropdown" ma:internalName="PrimaryTopic_x002f_ThematicArea">
      <xsd:simpleType>
        <xsd:restriction base="dms:Choice">
          <xsd:enumeration value="Global Fund and Grant Implementation"/>
          <xsd:enumeration value="NSP Strategic Planning and Reviews"/>
          <xsd:enumeration value="Community and Service Delivery"/>
          <xsd:enumeration value="Prevention"/>
          <xsd:enumeration value="HIV and Economics"/>
          <xsd:enumeration value="Human Rights and Gender"/>
          <xsd:enumeration value="Epi Strategic Information"/>
          <xsd:enumeration value="Treatment and Testing"/>
          <xsd:enumeration value="Health System Strengthening"/>
          <xsd:enumeration value="Drawdown"/>
          <xsd:enumeration value="GF Condom SI"/>
          <xsd:enumeration value="DFAT"/>
          <xsd:enumeration value="HIV Sustainability Roadmaps"/>
          <xsd:enumeration value="Other"/>
        </xsd:restriction>
      </xsd:simpleType>
    </xsd:element>
    <xsd:element name="Language" ma:index="41" nillable="true" ma:displayName="Language" ma:format="Dropdown" ma:internalName="Language">
      <xsd:simpleType>
        <xsd:restriction base="dms:Text">
          <xsd:maxLength value="255"/>
        </xsd:restriction>
      </xsd:simpleType>
    </xsd:element>
    <xsd:element name="Region" ma:index="42" nillable="true" ma:displayName="Region" ma:format="Dropdown" ma:internalName="Region">
      <xsd:simpleType>
        <xsd:restriction base="dms:Choice">
          <xsd:enumeration value="Eastern and southern Africa"/>
          <xsd:enumeration value="Western and central Africa"/>
          <xsd:enumeration value="Asia and the Pacific"/>
          <xsd:enumeration value="Eastern Europe and central Asia"/>
          <xsd:enumeration value="Latin America and the Caribbean"/>
          <xsd:enumeration value="Middle East and North Africa"/>
          <xsd:enumeration value="Western and central Europe and North America"/>
          <xsd:enumeration value="Global"/>
          <xsd:enumeration value="Other"/>
        </xsd:restriction>
      </xsd:simpleType>
    </xsd:element>
    <xsd:element name="EnterpriseKeyword" ma:index="43" nillable="true" ma:displayName="Enterprise Keyword" ma:format="Dropdown" ma:internalName="EnterpriseKeyword">
      <xsd:simpleType>
        <xsd:restriction base="dms:Text">
          <xsd:maxLength value="255"/>
        </xsd:restriction>
      </xsd:simpleType>
    </xsd:element>
    <xsd:element name="ThematicArea" ma:index="44" nillable="true" ma:displayName="Thematic Area" ma:format="Dropdown" ma:internalName="ThematicArea">
      <xsd:simpleType>
        <xsd:restriction base="dms:Text">
          <xsd:maxLength value="255"/>
        </xsd:restriction>
      </xsd:simpleType>
    </xsd:element>
    <xsd:element name="DocumentName" ma:index="45" nillable="true" ma:displayName="Document Name" ma:format="Dropdown" ma:internalName="DocumentNam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ddeef39-65d3-4660-94f2-f063f949c57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f1142ec6-8224-48c2-babf-013e8b339833}" ma:internalName="TaxCatchAll" ma:showField="CatchAllData" ma:web="2ddeef39-65d3-4660-94f2-f063f949c57e">
      <xsd:complexType>
        <xsd:complexContent>
          <xsd:extension base="dms:MultiChoiceLookup">
            <xsd:sequence>
              <xsd:element name="Value" type="dms:Lookup" maxOccurs="unbounded" minOccurs="0" nillable="true"/>
            </xsd:sequence>
          </xsd:extension>
        </xsd:complexContent>
      </xsd:complexType>
    </xsd:element>
    <xsd:element name="PrimeClassificationStatus" ma:index="31" nillable="true" ma:displayName="Processing status" ma:internalName="PrimeClassificationStatus">
      <xsd:simpleType>
        <xsd:restriction base="dms:Text"/>
      </xsd:simpleType>
    </xsd:element>
    <xsd:element name="PrimeClassificationStatusDetails" ma:index="32" nillable="true" ma:displayName="Processing details" ma:internalName="PrimeClassificationStatusDetails">
      <xsd:simpleType>
        <xsd:restriction base="dms:Note">
          <xsd:maxLength value="255"/>
        </xsd:restriction>
      </xsd:simpleType>
    </xsd:element>
    <xsd:element name="PrimeLastClassified" ma:index="33" nillable="true" ma:displayName="Processed" ma:internalName="PrimeLastClassified">
      <xsd:simpleType>
        <xsd:restriction base="dms:DateTime"/>
      </xsd:simpleType>
    </xsd:element>
    <xsd:element name="PrimeCorrectedByUser" ma:index="34" nillable="true" ma:displayName="Corrected" ma:internalName="PrimeCorrectedByUser">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CEA1295-BC66-4E2F-8882-61A3D145785C}">
  <ds:schemaRefs>
    <ds:schemaRef ds:uri="http://schemas.microsoft.com/sharepoint/v3/contenttype/forms"/>
  </ds:schemaRefs>
</ds:datastoreItem>
</file>

<file path=customXml/itemProps2.xml><?xml version="1.0" encoding="utf-8"?>
<ds:datastoreItem xmlns:ds="http://schemas.openxmlformats.org/officeDocument/2006/customXml" ds:itemID="{91084B13-581D-4AA4-A493-A134B63F8143}">
  <ds:schemaRefs>
    <ds:schemaRef ds:uri="288ef829-98c5-46d1-83dc-c2ef7c814da2"/>
    <ds:schemaRef ds:uri="2ddeef39-65d3-4660-94f2-f063f949c57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63CF2EB-C1D6-4332-AA81-641F87828BED}">
  <ds:schemaRefs>
    <ds:schemaRef ds:uri="288ef829-98c5-46d1-83dc-c2ef7c814da2"/>
    <ds:schemaRef ds:uri="2ddeef39-65d3-4660-94f2-f063f949c57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c2e1cf9b-e1b6-44eb-8021-428c292d3eb5}" enabled="0" method="" siteId="{c2e1cf9b-e1b6-44eb-8021-428c292d3eb5}" removed="1"/>
</clbl:labelList>
</file>

<file path=docProps/app.xml><?xml version="1.0" encoding="utf-8"?>
<Properties xmlns="http://schemas.openxmlformats.org/officeDocument/2006/extended-properties" xmlns:vt="http://schemas.openxmlformats.org/officeDocument/2006/docPropsVTypes">
  <TotalTime>2</TotalTime>
  <Words>2910</Words>
  <Application>Microsoft Office PowerPoint</Application>
  <PresentationFormat>Widescreen</PresentationFormat>
  <Paragraphs>159</Paragraphs>
  <Slides>29</Slides>
  <Notes>21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29</vt:i4>
      </vt:variant>
    </vt:vector>
  </HeadingPairs>
  <TitlesOfParts>
    <vt:vector size="39" baseType="lpstr">
      <vt:lpstr>Aptos</vt:lpstr>
      <vt:lpstr>Aptos Light</vt:lpstr>
      <vt:lpstr>Arial</vt:lpstr>
      <vt:lpstr>Arial,Sans-Serif</vt:lpstr>
      <vt:lpstr>Avenir Heavy</vt:lpstr>
      <vt:lpstr>Avenir Regular</vt:lpstr>
      <vt:lpstr>Calibri</vt:lpstr>
      <vt:lpstr>Wingdings</vt:lpstr>
      <vt:lpstr>Tema di Office</vt:lpstr>
      <vt:lpstr>Office Theme</vt:lpstr>
      <vt:lpstr>PowerPoint Presentation</vt:lpstr>
      <vt:lpstr>Table of contents</vt:lpstr>
      <vt:lpstr>PowerPoint Presentation</vt:lpstr>
      <vt:lpstr>PowerPoint Presentation</vt:lpstr>
      <vt:lpstr>PowerPoint Presentation</vt:lpstr>
      <vt:lpstr>Some countries are still on track but at least 21 countries have  increasing numbers of new HIV infections</vt:lpstr>
      <vt:lpstr>PowerPoint Presentation</vt:lpstr>
      <vt:lpstr>PowerPoint Presentation</vt:lpstr>
      <vt:lpstr>PowerPoint Presentation</vt:lpstr>
      <vt:lpstr>PowerPoint Presentation</vt:lpstr>
      <vt:lpstr>The 95-95-95 targets were achieved by 14 countries by 2025</vt:lpstr>
      <vt:lpstr>PowerPoint Presentation</vt:lpstr>
      <vt:lpstr>Providing women with HIV treatment for their own health and to reduce  vertical transmission</vt:lpstr>
      <vt:lpstr>Community led organisations deliver  critical services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HIV funding declined </vt:lpstr>
      <vt:lpstr> Evolution of HIV financing 2011-2025</vt:lpstr>
      <vt:lpstr>PowerPoint Presentation</vt:lpstr>
      <vt:lpstr>PowerPoint Presentation</vt:lpstr>
      <vt:lpstr>At a glance: five pillars of success for the  2026 Political Declaration on ending AIDS by 2030</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Mattia Lombardini</dc:creator>
  <cp:lastModifiedBy>IMBERS, Santiago</cp:lastModifiedBy>
  <cp:revision>4</cp:revision>
  <cp:lastPrinted>2026-06-09T07:32:10Z</cp:lastPrinted>
  <dcterms:created xsi:type="dcterms:W3CDTF">2025-06-26T07:24:44Z</dcterms:created>
  <dcterms:modified xsi:type="dcterms:W3CDTF">2026-07-27T18:10:24Z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0x0101006893E641F549574BB805BD9C73365D4F</vt:lpwstr>
  </property>
  <property fmtid="{D5CDD505-2E9C-101B-9397-08002B2CF9AE}" pid="3" name="MediaServiceImageTags">
    <vt:lpwstr/>
  </property>
</Properties>
</file>